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</p:sldMasterIdLst>
  <p:notesMasterIdLst>
    <p:notesMasterId r:id="rId28"/>
  </p:notesMasterIdLst>
  <p:handoutMasterIdLst>
    <p:handoutMasterId r:id="rId29"/>
  </p:handoutMasterIdLst>
  <p:sldIdLst>
    <p:sldId id="415" r:id="rId4"/>
    <p:sldId id="262" r:id="rId5"/>
    <p:sldId id="381" r:id="rId6"/>
    <p:sldId id="392" r:id="rId7"/>
    <p:sldId id="400" r:id="rId8"/>
    <p:sldId id="401" r:id="rId9"/>
    <p:sldId id="347" r:id="rId10"/>
    <p:sldId id="402" r:id="rId11"/>
    <p:sldId id="404" r:id="rId12"/>
    <p:sldId id="405" r:id="rId13"/>
    <p:sldId id="397" r:id="rId14"/>
    <p:sldId id="407" r:id="rId15"/>
    <p:sldId id="406" r:id="rId16"/>
    <p:sldId id="398" r:id="rId17"/>
    <p:sldId id="409" r:id="rId18"/>
    <p:sldId id="408" r:id="rId19"/>
    <p:sldId id="399" r:id="rId20"/>
    <p:sldId id="410" r:id="rId21"/>
    <p:sldId id="411" r:id="rId22"/>
    <p:sldId id="412" r:id="rId23"/>
    <p:sldId id="414" r:id="rId24"/>
    <p:sldId id="413" r:id="rId25"/>
    <p:sldId id="288" r:id="rId26"/>
    <p:sldId id="380" r:id="rId27"/>
  </p:sldIdLst>
  <p:sldSz cx="9144000" cy="6858000" type="screen4x3"/>
  <p:notesSz cx="6669088" cy="98726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C27"/>
    <a:srgbClr val="0063A3"/>
    <a:srgbClr val="E4051F"/>
    <a:srgbClr val="FFC000"/>
    <a:srgbClr val="F159D4"/>
    <a:srgbClr val="FFCC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89183" autoAdjust="0"/>
  </p:normalViewPr>
  <p:slideViewPr>
    <p:cSldViewPr snapToGrid="0">
      <p:cViewPr varScale="1">
        <p:scale>
          <a:sx n="60" d="100"/>
          <a:sy n="60" d="100"/>
        </p:scale>
        <p:origin x="14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7E254-9F9B-3D4C-ABDF-4A9DDEA2BDB4}" type="doc">
      <dgm:prSet loTypeId="urn:microsoft.com/office/officeart/2005/8/layout/orgChar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724D2A40-1BF9-F247-8188-DB5737057D6D}">
      <dgm:prSet phldrT="[Szöveg]"/>
      <dgm:spPr/>
      <dgm:t>
        <a:bodyPr/>
        <a:lstStyle/>
        <a:p>
          <a:r>
            <a:rPr lang="hu-HU" dirty="0"/>
            <a:t>Komplex Alapprogram</a:t>
          </a:r>
        </a:p>
        <a:p>
          <a:r>
            <a:rPr lang="hu-HU" dirty="0"/>
            <a:t>(KAP)</a:t>
          </a:r>
        </a:p>
      </dgm:t>
    </dgm:pt>
    <dgm:pt modelId="{29FE3F85-4889-3343-86A6-F331FC89545A}" type="parTrans" cxnId="{812DE6ED-B04E-8047-8BDC-D2E2600E612B}">
      <dgm:prSet/>
      <dgm:spPr/>
      <dgm:t>
        <a:bodyPr/>
        <a:lstStyle/>
        <a:p>
          <a:endParaRPr lang="hu-HU"/>
        </a:p>
      </dgm:t>
    </dgm:pt>
    <dgm:pt modelId="{ECEAA6FD-9A6B-344C-8CD7-39CB3CDC9FAE}" type="sibTrans" cxnId="{812DE6ED-B04E-8047-8BDC-D2E2600E612B}">
      <dgm:prSet/>
      <dgm:spPr/>
      <dgm:t>
        <a:bodyPr/>
        <a:lstStyle/>
        <a:p>
          <a:endParaRPr lang="hu-HU"/>
        </a:p>
      </dgm:t>
    </dgm:pt>
    <dgm:pt modelId="{BC52FE17-CD78-AA41-96FB-F061132C144F}" type="asst">
      <dgm:prSet phldrT="[Szöveg]"/>
      <dgm:spPr>
        <a:solidFill>
          <a:srgbClr val="C00000"/>
        </a:solidFill>
      </dgm:spPr>
      <dgm:t>
        <a:bodyPr/>
        <a:lstStyle/>
        <a:p>
          <a:r>
            <a:rPr lang="hu-HU" dirty="0"/>
            <a:t>Célok, alapelvek, értékek</a:t>
          </a:r>
        </a:p>
      </dgm:t>
    </dgm:pt>
    <dgm:pt modelId="{9F9169B1-8174-3746-91FC-48660705105B}" type="parTrans" cxnId="{37D71195-3AF3-C440-9EBC-14DED84FB1C4}">
      <dgm:prSet/>
      <dgm:spPr/>
      <dgm:t>
        <a:bodyPr/>
        <a:lstStyle/>
        <a:p>
          <a:endParaRPr lang="hu-HU"/>
        </a:p>
      </dgm:t>
    </dgm:pt>
    <dgm:pt modelId="{84E89C0A-5562-6D42-8EF1-FA5EE91F8801}" type="sibTrans" cxnId="{37D71195-3AF3-C440-9EBC-14DED84FB1C4}">
      <dgm:prSet/>
      <dgm:spPr/>
      <dgm:t>
        <a:bodyPr/>
        <a:lstStyle/>
        <a:p>
          <a:endParaRPr lang="hu-HU"/>
        </a:p>
      </dgm:t>
    </dgm:pt>
    <dgm:pt modelId="{C50B86EB-5A02-774D-93C7-AC8D73C9FC07}">
      <dgm:prSet phldrT="[Szöveg]"/>
      <dgm:spPr>
        <a:solidFill>
          <a:srgbClr val="0063A3"/>
        </a:solidFill>
      </dgm:spPr>
      <dgm:t>
        <a:bodyPr/>
        <a:lstStyle/>
        <a:p>
          <a:r>
            <a:rPr lang="hu-HU" dirty="0"/>
            <a:t>Testmozgásalapú alprogram (TA)</a:t>
          </a:r>
        </a:p>
      </dgm:t>
    </dgm:pt>
    <dgm:pt modelId="{47550165-E84C-F749-B2F6-BC26D7A58A00}" type="parTrans" cxnId="{31EAC595-FD72-5140-A08A-96EF41ADE3DE}">
      <dgm:prSet/>
      <dgm:spPr/>
      <dgm:t>
        <a:bodyPr/>
        <a:lstStyle/>
        <a:p>
          <a:endParaRPr lang="hu-HU"/>
        </a:p>
      </dgm:t>
    </dgm:pt>
    <dgm:pt modelId="{384FF8EB-D4B4-B849-85E7-84B38C3D80EF}" type="sibTrans" cxnId="{31EAC595-FD72-5140-A08A-96EF41ADE3DE}">
      <dgm:prSet/>
      <dgm:spPr/>
      <dgm:t>
        <a:bodyPr/>
        <a:lstStyle/>
        <a:p>
          <a:endParaRPr lang="hu-HU"/>
        </a:p>
      </dgm:t>
    </dgm:pt>
    <dgm:pt modelId="{27F6608F-A2D9-5941-8D86-C996FF780845}">
      <dgm:prSet phldrT="[Szöveg]"/>
      <dgm:spPr>
        <a:solidFill>
          <a:srgbClr val="70AC27"/>
        </a:solidFill>
      </dgm:spPr>
      <dgm:t>
        <a:bodyPr/>
        <a:lstStyle/>
        <a:p>
          <a:r>
            <a:rPr lang="hu-HU" dirty="0"/>
            <a:t>Életgyakorlat-alapú alprogram (ÉA)</a:t>
          </a:r>
        </a:p>
      </dgm:t>
    </dgm:pt>
    <dgm:pt modelId="{C4D023D8-3643-954A-9F3C-78B770FF0EFA}" type="parTrans" cxnId="{49C6406B-47C1-0A46-BA2C-916B9700B9A3}">
      <dgm:prSet/>
      <dgm:spPr/>
      <dgm:t>
        <a:bodyPr/>
        <a:lstStyle/>
        <a:p>
          <a:endParaRPr lang="hu-HU"/>
        </a:p>
      </dgm:t>
    </dgm:pt>
    <dgm:pt modelId="{55EE10BD-9100-D842-A30E-51FB6D854EAB}" type="sibTrans" cxnId="{49C6406B-47C1-0A46-BA2C-916B9700B9A3}">
      <dgm:prSet/>
      <dgm:spPr/>
      <dgm:t>
        <a:bodyPr/>
        <a:lstStyle/>
        <a:p>
          <a:endParaRPr lang="hu-HU"/>
        </a:p>
      </dgm:t>
    </dgm:pt>
    <dgm:pt modelId="{DE53E925-8045-134F-AFC4-630AF335F213}">
      <dgm:prSet phldrT="[Szöveg]"/>
      <dgm:spPr>
        <a:solidFill>
          <a:srgbClr val="FF0000"/>
        </a:solidFill>
      </dgm:spPr>
      <dgm:t>
        <a:bodyPr/>
        <a:lstStyle/>
        <a:p>
          <a:r>
            <a:rPr lang="hu-HU" dirty="0"/>
            <a:t>Művészetalapú alprogram (MA)</a:t>
          </a:r>
        </a:p>
      </dgm:t>
    </dgm:pt>
    <dgm:pt modelId="{2F12637B-9079-F14D-A4F3-E3A4FB0FD909}" type="parTrans" cxnId="{833C6963-D545-CC48-8F35-50D17D4AE999}">
      <dgm:prSet/>
      <dgm:spPr/>
      <dgm:t>
        <a:bodyPr/>
        <a:lstStyle/>
        <a:p>
          <a:endParaRPr lang="hu-HU"/>
        </a:p>
      </dgm:t>
    </dgm:pt>
    <dgm:pt modelId="{E41CE43C-A256-D943-87A7-E93535DE73E7}" type="sibTrans" cxnId="{833C6963-D545-CC48-8F35-50D17D4AE999}">
      <dgm:prSet/>
      <dgm:spPr/>
      <dgm:t>
        <a:bodyPr/>
        <a:lstStyle/>
        <a:p>
          <a:endParaRPr lang="hu-HU"/>
        </a:p>
      </dgm:t>
    </dgm:pt>
    <dgm:pt modelId="{6FCFA9FE-EBC1-664E-8932-4D00BC673B01}" type="asst">
      <dgm:prSet phldrT="[Szöveg]"/>
      <dgm:spPr>
        <a:solidFill>
          <a:srgbClr val="C00000"/>
        </a:solidFill>
      </dgm:spPr>
      <dgm:t>
        <a:bodyPr/>
        <a:lstStyle/>
        <a:p>
          <a:r>
            <a:rPr lang="hu-HU" dirty="0"/>
            <a:t>Tanulási-tanítási stratégia</a:t>
          </a:r>
        </a:p>
      </dgm:t>
    </dgm:pt>
    <dgm:pt modelId="{374506C2-F510-8045-938A-3605D101E1D5}" type="parTrans" cxnId="{F3083C36-15EA-2847-91F8-CF35A73C4A8D}">
      <dgm:prSet/>
      <dgm:spPr/>
      <dgm:t>
        <a:bodyPr/>
        <a:lstStyle/>
        <a:p>
          <a:endParaRPr lang="hu-HU"/>
        </a:p>
      </dgm:t>
    </dgm:pt>
    <dgm:pt modelId="{9845ED17-D966-224C-9F7E-7977DF08BEC5}" type="sibTrans" cxnId="{F3083C36-15EA-2847-91F8-CF35A73C4A8D}">
      <dgm:prSet/>
      <dgm:spPr/>
      <dgm:t>
        <a:bodyPr/>
        <a:lstStyle/>
        <a:p>
          <a:endParaRPr lang="hu-HU"/>
        </a:p>
      </dgm:t>
    </dgm:pt>
    <dgm:pt modelId="{7AE0C104-04E1-3B4D-9936-F951E0AD8F81}">
      <dgm:prSet phldrT="[Szöveg]"/>
      <dgm:spPr>
        <a:solidFill>
          <a:srgbClr val="00B0F0"/>
        </a:solidFill>
      </dgm:spPr>
      <dgm:t>
        <a:bodyPr/>
        <a:lstStyle/>
        <a:p>
          <a:r>
            <a:rPr lang="hu-HU" dirty="0"/>
            <a:t>Digitális alapú alprogram (DA)</a:t>
          </a:r>
        </a:p>
      </dgm:t>
    </dgm:pt>
    <dgm:pt modelId="{FB67A1B7-75CD-6044-B40C-F5C484322209}" type="parTrans" cxnId="{1EF80A2E-3688-3841-B6A8-612E27916582}">
      <dgm:prSet/>
      <dgm:spPr/>
      <dgm:t>
        <a:bodyPr/>
        <a:lstStyle/>
        <a:p>
          <a:endParaRPr lang="hu-HU"/>
        </a:p>
      </dgm:t>
    </dgm:pt>
    <dgm:pt modelId="{ED0789C5-4D47-7E44-A6E8-DD0CD25DCB9F}" type="sibTrans" cxnId="{1EF80A2E-3688-3841-B6A8-612E27916582}">
      <dgm:prSet/>
      <dgm:spPr/>
      <dgm:t>
        <a:bodyPr/>
        <a:lstStyle/>
        <a:p>
          <a:endParaRPr lang="hu-HU"/>
        </a:p>
      </dgm:t>
    </dgm:pt>
    <dgm:pt modelId="{0340B55A-D8C1-A449-9036-40A4AC4B7F4B}">
      <dgm:prSet phldrT="[Szöveg]"/>
      <dgm:spPr/>
      <dgm:t>
        <a:bodyPr/>
        <a:lstStyle/>
        <a:p>
          <a:r>
            <a:rPr lang="hu-HU" dirty="0"/>
            <a:t>Logikaalapú alprogram (LA)</a:t>
          </a:r>
        </a:p>
      </dgm:t>
    </dgm:pt>
    <dgm:pt modelId="{85048908-C0AE-FC45-AB69-0C5EB8AC12EB}" type="parTrans" cxnId="{2C6CECF7-154E-9948-9FCD-A8E58FFCF751}">
      <dgm:prSet/>
      <dgm:spPr/>
      <dgm:t>
        <a:bodyPr/>
        <a:lstStyle/>
        <a:p>
          <a:endParaRPr lang="hu-HU"/>
        </a:p>
      </dgm:t>
    </dgm:pt>
    <dgm:pt modelId="{32A32FBD-CC36-CA47-AE98-23EB49F7A6B7}" type="sibTrans" cxnId="{2C6CECF7-154E-9948-9FCD-A8E58FFCF751}">
      <dgm:prSet/>
      <dgm:spPr/>
      <dgm:t>
        <a:bodyPr/>
        <a:lstStyle/>
        <a:p>
          <a:endParaRPr lang="hu-HU"/>
        </a:p>
      </dgm:t>
    </dgm:pt>
    <dgm:pt modelId="{B2422627-C9D6-254B-980E-40998D3642F2}" type="pres">
      <dgm:prSet presAssocID="{4DD7E254-9F9B-3D4C-ABDF-4A9DDEA2BD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2C894F-D8C2-484C-8526-47ED6EDD07D0}" type="pres">
      <dgm:prSet presAssocID="{724D2A40-1BF9-F247-8188-DB5737057D6D}" presName="hierRoot1" presStyleCnt="0">
        <dgm:presLayoutVars>
          <dgm:hierBranch val="init"/>
        </dgm:presLayoutVars>
      </dgm:prSet>
      <dgm:spPr/>
    </dgm:pt>
    <dgm:pt modelId="{0AA7839A-C2BD-C14D-8BB5-1E320CBC3CCD}" type="pres">
      <dgm:prSet presAssocID="{724D2A40-1BF9-F247-8188-DB5737057D6D}" presName="rootComposite1" presStyleCnt="0"/>
      <dgm:spPr/>
    </dgm:pt>
    <dgm:pt modelId="{D0DF1107-4F64-8B4D-83AB-76520DA760E1}" type="pres">
      <dgm:prSet presAssocID="{724D2A40-1BF9-F247-8188-DB5737057D6D}" presName="rootText1" presStyleLbl="node0" presStyleIdx="0" presStyleCnt="1" custScaleX="173874" custScaleY="158583" custLinFactNeighborX="820" custLinFactNeighborY="-84547">
        <dgm:presLayoutVars>
          <dgm:chPref val="3"/>
        </dgm:presLayoutVars>
      </dgm:prSet>
      <dgm:spPr/>
    </dgm:pt>
    <dgm:pt modelId="{AC625194-FBD9-9D4D-B4B0-AD46BC9E5C2C}" type="pres">
      <dgm:prSet presAssocID="{724D2A40-1BF9-F247-8188-DB5737057D6D}" presName="rootConnector1" presStyleLbl="node1" presStyleIdx="0" presStyleCnt="0"/>
      <dgm:spPr/>
    </dgm:pt>
    <dgm:pt modelId="{786712CF-6AD6-AE45-9599-C77DA11ADFF7}" type="pres">
      <dgm:prSet presAssocID="{724D2A40-1BF9-F247-8188-DB5737057D6D}" presName="hierChild2" presStyleCnt="0"/>
      <dgm:spPr/>
    </dgm:pt>
    <dgm:pt modelId="{339FB81E-D48E-6C42-B681-407E1970EDD4}" type="pres">
      <dgm:prSet presAssocID="{47550165-E84C-F749-B2F6-BC26D7A58A00}" presName="Name37" presStyleLbl="parChTrans1D2" presStyleIdx="0" presStyleCnt="7"/>
      <dgm:spPr/>
    </dgm:pt>
    <dgm:pt modelId="{B243118A-AA50-1C48-A595-5790EB6917C9}" type="pres">
      <dgm:prSet presAssocID="{C50B86EB-5A02-774D-93C7-AC8D73C9FC07}" presName="hierRoot2" presStyleCnt="0">
        <dgm:presLayoutVars>
          <dgm:hierBranch val="init"/>
        </dgm:presLayoutVars>
      </dgm:prSet>
      <dgm:spPr/>
    </dgm:pt>
    <dgm:pt modelId="{1E55A258-F94E-D645-AB90-302AEF9C11F5}" type="pres">
      <dgm:prSet presAssocID="{C50B86EB-5A02-774D-93C7-AC8D73C9FC07}" presName="rootComposite" presStyleCnt="0"/>
      <dgm:spPr/>
    </dgm:pt>
    <dgm:pt modelId="{B1100146-8E6B-2C4E-B7AE-D53D20F8A035}" type="pres">
      <dgm:prSet presAssocID="{C50B86EB-5A02-774D-93C7-AC8D73C9FC07}" presName="rootText" presStyleLbl="node2" presStyleIdx="0" presStyleCnt="5">
        <dgm:presLayoutVars>
          <dgm:chPref val="3"/>
        </dgm:presLayoutVars>
      </dgm:prSet>
      <dgm:spPr/>
    </dgm:pt>
    <dgm:pt modelId="{60DE3FAA-764A-ED4F-B9E4-BB460674F2E9}" type="pres">
      <dgm:prSet presAssocID="{C50B86EB-5A02-774D-93C7-AC8D73C9FC07}" presName="rootConnector" presStyleLbl="node2" presStyleIdx="0" presStyleCnt="5"/>
      <dgm:spPr/>
    </dgm:pt>
    <dgm:pt modelId="{D1A1AA89-670A-1840-BE77-C47497E515E6}" type="pres">
      <dgm:prSet presAssocID="{C50B86EB-5A02-774D-93C7-AC8D73C9FC07}" presName="hierChild4" presStyleCnt="0"/>
      <dgm:spPr/>
    </dgm:pt>
    <dgm:pt modelId="{A83B8F69-8D2F-F544-8E4C-5BDB0225001B}" type="pres">
      <dgm:prSet presAssocID="{C50B86EB-5A02-774D-93C7-AC8D73C9FC07}" presName="hierChild5" presStyleCnt="0"/>
      <dgm:spPr/>
    </dgm:pt>
    <dgm:pt modelId="{1CE8A2CC-9A01-F946-8C96-8375390E7FFE}" type="pres">
      <dgm:prSet presAssocID="{C4D023D8-3643-954A-9F3C-78B770FF0EFA}" presName="Name37" presStyleLbl="parChTrans1D2" presStyleIdx="1" presStyleCnt="7"/>
      <dgm:spPr/>
    </dgm:pt>
    <dgm:pt modelId="{ACCA9966-3CC8-E741-8FDA-32BEB7210F81}" type="pres">
      <dgm:prSet presAssocID="{27F6608F-A2D9-5941-8D86-C996FF780845}" presName="hierRoot2" presStyleCnt="0">
        <dgm:presLayoutVars>
          <dgm:hierBranch val="init"/>
        </dgm:presLayoutVars>
      </dgm:prSet>
      <dgm:spPr/>
    </dgm:pt>
    <dgm:pt modelId="{66D7DB59-F6D3-8E4A-890E-E6163103D08A}" type="pres">
      <dgm:prSet presAssocID="{27F6608F-A2D9-5941-8D86-C996FF780845}" presName="rootComposite" presStyleCnt="0"/>
      <dgm:spPr/>
    </dgm:pt>
    <dgm:pt modelId="{5B202AC1-E240-BB4F-9BE7-BD1C1F737F87}" type="pres">
      <dgm:prSet presAssocID="{27F6608F-A2D9-5941-8D86-C996FF780845}" presName="rootText" presStyleLbl="node2" presStyleIdx="1" presStyleCnt="5">
        <dgm:presLayoutVars>
          <dgm:chPref val="3"/>
        </dgm:presLayoutVars>
      </dgm:prSet>
      <dgm:spPr/>
    </dgm:pt>
    <dgm:pt modelId="{37ECAEE5-FE85-F249-88D7-620B5D411D7A}" type="pres">
      <dgm:prSet presAssocID="{27F6608F-A2D9-5941-8D86-C996FF780845}" presName="rootConnector" presStyleLbl="node2" presStyleIdx="1" presStyleCnt="5"/>
      <dgm:spPr/>
    </dgm:pt>
    <dgm:pt modelId="{04CD213D-D114-6442-BF36-9ECA6BDB48F2}" type="pres">
      <dgm:prSet presAssocID="{27F6608F-A2D9-5941-8D86-C996FF780845}" presName="hierChild4" presStyleCnt="0"/>
      <dgm:spPr/>
    </dgm:pt>
    <dgm:pt modelId="{9EAC6A9B-BA63-C745-B464-C22D17F1B690}" type="pres">
      <dgm:prSet presAssocID="{27F6608F-A2D9-5941-8D86-C996FF780845}" presName="hierChild5" presStyleCnt="0"/>
      <dgm:spPr/>
    </dgm:pt>
    <dgm:pt modelId="{9C5A1024-718F-2D44-AF1C-4B054C5A7638}" type="pres">
      <dgm:prSet presAssocID="{2F12637B-9079-F14D-A4F3-E3A4FB0FD909}" presName="Name37" presStyleLbl="parChTrans1D2" presStyleIdx="2" presStyleCnt="7"/>
      <dgm:spPr/>
    </dgm:pt>
    <dgm:pt modelId="{F5B55F35-3CBE-744A-84E3-230A20F38B7B}" type="pres">
      <dgm:prSet presAssocID="{DE53E925-8045-134F-AFC4-630AF335F213}" presName="hierRoot2" presStyleCnt="0">
        <dgm:presLayoutVars>
          <dgm:hierBranch val="init"/>
        </dgm:presLayoutVars>
      </dgm:prSet>
      <dgm:spPr/>
    </dgm:pt>
    <dgm:pt modelId="{CA237ADE-0601-D54D-AB1A-7DBD536F6B6D}" type="pres">
      <dgm:prSet presAssocID="{DE53E925-8045-134F-AFC4-630AF335F213}" presName="rootComposite" presStyleCnt="0"/>
      <dgm:spPr/>
    </dgm:pt>
    <dgm:pt modelId="{3BF619F8-0C1A-A543-B78D-6793EB6A4D52}" type="pres">
      <dgm:prSet presAssocID="{DE53E925-8045-134F-AFC4-630AF335F213}" presName="rootText" presStyleLbl="node2" presStyleIdx="2" presStyleCnt="5">
        <dgm:presLayoutVars>
          <dgm:chPref val="3"/>
        </dgm:presLayoutVars>
      </dgm:prSet>
      <dgm:spPr/>
    </dgm:pt>
    <dgm:pt modelId="{297B6632-784F-6049-81BC-C776D3F76E8E}" type="pres">
      <dgm:prSet presAssocID="{DE53E925-8045-134F-AFC4-630AF335F213}" presName="rootConnector" presStyleLbl="node2" presStyleIdx="2" presStyleCnt="5"/>
      <dgm:spPr/>
    </dgm:pt>
    <dgm:pt modelId="{53312826-130F-134F-AEF0-E69BB542721B}" type="pres">
      <dgm:prSet presAssocID="{DE53E925-8045-134F-AFC4-630AF335F213}" presName="hierChild4" presStyleCnt="0"/>
      <dgm:spPr/>
    </dgm:pt>
    <dgm:pt modelId="{14894959-60E7-B142-AA1D-28AA6DAA8225}" type="pres">
      <dgm:prSet presAssocID="{DE53E925-8045-134F-AFC4-630AF335F213}" presName="hierChild5" presStyleCnt="0"/>
      <dgm:spPr/>
    </dgm:pt>
    <dgm:pt modelId="{595FC218-F267-434A-93E3-7FAB0654422D}" type="pres">
      <dgm:prSet presAssocID="{FB67A1B7-75CD-6044-B40C-F5C484322209}" presName="Name37" presStyleLbl="parChTrans1D2" presStyleIdx="3" presStyleCnt="7"/>
      <dgm:spPr/>
    </dgm:pt>
    <dgm:pt modelId="{8F4AA355-EDE6-E345-AD5B-4FFED55AEBFD}" type="pres">
      <dgm:prSet presAssocID="{7AE0C104-04E1-3B4D-9936-F951E0AD8F81}" presName="hierRoot2" presStyleCnt="0">
        <dgm:presLayoutVars>
          <dgm:hierBranch val="init"/>
        </dgm:presLayoutVars>
      </dgm:prSet>
      <dgm:spPr/>
    </dgm:pt>
    <dgm:pt modelId="{FB7FC814-3DD7-424D-B2FD-DC1AA977739D}" type="pres">
      <dgm:prSet presAssocID="{7AE0C104-04E1-3B4D-9936-F951E0AD8F81}" presName="rootComposite" presStyleCnt="0"/>
      <dgm:spPr/>
    </dgm:pt>
    <dgm:pt modelId="{FECEBF3B-969D-6E4F-9110-92D79A60F46E}" type="pres">
      <dgm:prSet presAssocID="{7AE0C104-04E1-3B4D-9936-F951E0AD8F81}" presName="rootText" presStyleLbl="node2" presStyleIdx="3" presStyleCnt="5">
        <dgm:presLayoutVars>
          <dgm:chPref val="3"/>
        </dgm:presLayoutVars>
      </dgm:prSet>
      <dgm:spPr/>
    </dgm:pt>
    <dgm:pt modelId="{2CE2B6C6-CF45-D44B-8629-99EDAC972762}" type="pres">
      <dgm:prSet presAssocID="{7AE0C104-04E1-3B4D-9936-F951E0AD8F81}" presName="rootConnector" presStyleLbl="node2" presStyleIdx="3" presStyleCnt="5"/>
      <dgm:spPr/>
    </dgm:pt>
    <dgm:pt modelId="{71AF8A3D-7B7C-5841-BE7A-42889FC908B8}" type="pres">
      <dgm:prSet presAssocID="{7AE0C104-04E1-3B4D-9936-F951E0AD8F81}" presName="hierChild4" presStyleCnt="0"/>
      <dgm:spPr/>
    </dgm:pt>
    <dgm:pt modelId="{EB724442-2D5F-AC49-9C16-9F45A2B7E665}" type="pres">
      <dgm:prSet presAssocID="{7AE0C104-04E1-3B4D-9936-F951E0AD8F81}" presName="hierChild5" presStyleCnt="0"/>
      <dgm:spPr/>
    </dgm:pt>
    <dgm:pt modelId="{5B8AA2B8-6390-1D45-8E48-B2EAE0406B4C}" type="pres">
      <dgm:prSet presAssocID="{85048908-C0AE-FC45-AB69-0C5EB8AC12EB}" presName="Name37" presStyleLbl="parChTrans1D2" presStyleIdx="4" presStyleCnt="7"/>
      <dgm:spPr/>
    </dgm:pt>
    <dgm:pt modelId="{F52A1260-5952-0F4F-8EC8-A6DBF91B436F}" type="pres">
      <dgm:prSet presAssocID="{0340B55A-D8C1-A449-9036-40A4AC4B7F4B}" presName="hierRoot2" presStyleCnt="0">
        <dgm:presLayoutVars>
          <dgm:hierBranch val="init"/>
        </dgm:presLayoutVars>
      </dgm:prSet>
      <dgm:spPr/>
    </dgm:pt>
    <dgm:pt modelId="{D26E51FD-5D0E-0841-8447-A2CEAF933B5D}" type="pres">
      <dgm:prSet presAssocID="{0340B55A-D8C1-A449-9036-40A4AC4B7F4B}" presName="rootComposite" presStyleCnt="0"/>
      <dgm:spPr/>
    </dgm:pt>
    <dgm:pt modelId="{F6C1EEE2-E079-DB43-A0A4-87A779855757}" type="pres">
      <dgm:prSet presAssocID="{0340B55A-D8C1-A449-9036-40A4AC4B7F4B}" presName="rootText" presStyleLbl="node2" presStyleIdx="4" presStyleCnt="5">
        <dgm:presLayoutVars>
          <dgm:chPref val="3"/>
        </dgm:presLayoutVars>
      </dgm:prSet>
      <dgm:spPr/>
    </dgm:pt>
    <dgm:pt modelId="{1C48CD77-D700-B243-A4E7-D09955FE3A74}" type="pres">
      <dgm:prSet presAssocID="{0340B55A-D8C1-A449-9036-40A4AC4B7F4B}" presName="rootConnector" presStyleLbl="node2" presStyleIdx="4" presStyleCnt="5"/>
      <dgm:spPr/>
    </dgm:pt>
    <dgm:pt modelId="{ACBD9945-C2CE-B54C-B3C2-C113470F604B}" type="pres">
      <dgm:prSet presAssocID="{0340B55A-D8C1-A449-9036-40A4AC4B7F4B}" presName="hierChild4" presStyleCnt="0"/>
      <dgm:spPr/>
    </dgm:pt>
    <dgm:pt modelId="{F73B3492-128D-CA4E-859B-8B4C5CE2027E}" type="pres">
      <dgm:prSet presAssocID="{0340B55A-D8C1-A449-9036-40A4AC4B7F4B}" presName="hierChild5" presStyleCnt="0"/>
      <dgm:spPr/>
    </dgm:pt>
    <dgm:pt modelId="{1F3527F2-BB87-D34E-8161-57C8F0907304}" type="pres">
      <dgm:prSet presAssocID="{724D2A40-1BF9-F247-8188-DB5737057D6D}" presName="hierChild3" presStyleCnt="0"/>
      <dgm:spPr/>
    </dgm:pt>
    <dgm:pt modelId="{AB926E30-719F-D248-B973-68B14579C0FC}" type="pres">
      <dgm:prSet presAssocID="{9F9169B1-8174-3746-91FC-48660705105B}" presName="Name111" presStyleLbl="parChTrans1D2" presStyleIdx="5" presStyleCnt="7"/>
      <dgm:spPr/>
    </dgm:pt>
    <dgm:pt modelId="{20047357-F34D-0F4E-A3E8-B6F2817C5A34}" type="pres">
      <dgm:prSet presAssocID="{BC52FE17-CD78-AA41-96FB-F061132C144F}" presName="hierRoot3" presStyleCnt="0">
        <dgm:presLayoutVars>
          <dgm:hierBranch val="init"/>
        </dgm:presLayoutVars>
      </dgm:prSet>
      <dgm:spPr/>
    </dgm:pt>
    <dgm:pt modelId="{B36B6703-F9A9-A248-A809-E8BDD322DC52}" type="pres">
      <dgm:prSet presAssocID="{BC52FE17-CD78-AA41-96FB-F061132C144F}" presName="rootComposite3" presStyleCnt="0"/>
      <dgm:spPr/>
    </dgm:pt>
    <dgm:pt modelId="{7B0407A4-8EB4-B443-BBDF-3A135CD00C1F}" type="pres">
      <dgm:prSet presAssocID="{BC52FE17-CD78-AA41-96FB-F061132C144F}" presName="rootText3" presStyleLbl="asst1" presStyleIdx="0" presStyleCnt="2" custLinFactNeighborX="-17227" custLinFactNeighborY="-72192">
        <dgm:presLayoutVars>
          <dgm:chPref val="3"/>
        </dgm:presLayoutVars>
      </dgm:prSet>
      <dgm:spPr/>
    </dgm:pt>
    <dgm:pt modelId="{2330A3DE-F7F7-CF4A-A77C-8D15DA71FB7D}" type="pres">
      <dgm:prSet presAssocID="{BC52FE17-CD78-AA41-96FB-F061132C144F}" presName="rootConnector3" presStyleLbl="asst1" presStyleIdx="0" presStyleCnt="2"/>
      <dgm:spPr/>
    </dgm:pt>
    <dgm:pt modelId="{9D328BEC-2C36-1F41-8A68-EF76E11CB3C9}" type="pres">
      <dgm:prSet presAssocID="{BC52FE17-CD78-AA41-96FB-F061132C144F}" presName="hierChild6" presStyleCnt="0"/>
      <dgm:spPr/>
    </dgm:pt>
    <dgm:pt modelId="{F0D708E2-4D15-4549-A5B9-43D96C7EC6CD}" type="pres">
      <dgm:prSet presAssocID="{BC52FE17-CD78-AA41-96FB-F061132C144F}" presName="hierChild7" presStyleCnt="0"/>
      <dgm:spPr/>
    </dgm:pt>
    <dgm:pt modelId="{5C3C029E-AA1E-074B-A61E-BCF04783BAA6}" type="pres">
      <dgm:prSet presAssocID="{374506C2-F510-8045-938A-3605D101E1D5}" presName="Name111" presStyleLbl="parChTrans1D2" presStyleIdx="6" presStyleCnt="7"/>
      <dgm:spPr/>
    </dgm:pt>
    <dgm:pt modelId="{BEDE9137-14F1-9E43-886E-CF05E4613003}" type="pres">
      <dgm:prSet presAssocID="{6FCFA9FE-EBC1-664E-8932-4D00BC673B01}" presName="hierRoot3" presStyleCnt="0">
        <dgm:presLayoutVars>
          <dgm:hierBranch val="init"/>
        </dgm:presLayoutVars>
      </dgm:prSet>
      <dgm:spPr/>
    </dgm:pt>
    <dgm:pt modelId="{775CD1A8-1389-1842-BED4-1D4B6A1B0779}" type="pres">
      <dgm:prSet presAssocID="{6FCFA9FE-EBC1-664E-8932-4D00BC673B01}" presName="rootComposite3" presStyleCnt="0"/>
      <dgm:spPr/>
    </dgm:pt>
    <dgm:pt modelId="{3F8F5B2E-2454-5F45-A37E-AAA9EA9B61F3}" type="pres">
      <dgm:prSet presAssocID="{6FCFA9FE-EBC1-664E-8932-4D00BC673B01}" presName="rootText3" presStyleLbl="asst1" presStyleIdx="1" presStyleCnt="2" custLinFactNeighborX="20038" custLinFactNeighborY="-71225">
        <dgm:presLayoutVars>
          <dgm:chPref val="3"/>
        </dgm:presLayoutVars>
      </dgm:prSet>
      <dgm:spPr/>
    </dgm:pt>
    <dgm:pt modelId="{6344823D-2D8A-7C43-B3BD-C76EC0A0A3B4}" type="pres">
      <dgm:prSet presAssocID="{6FCFA9FE-EBC1-664E-8932-4D00BC673B01}" presName="rootConnector3" presStyleLbl="asst1" presStyleIdx="1" presStyleCnt="2"/>
      <dgm:spPr/>
    </dgm:pt>
    <dgm:pt modelId="{FF727250-F3CF-9449-AE10-72E033B3C95E}" type="pres">
      <dgm:prSet presAssocID="{6FCFA9FE-EBC1-664E-8932-4D00BC673B01}" presName="hierChild6" presStyleCnt="0"/>
      <dgm:spPr/>
    </dgm:pt>
    <dgm:pt modelId="{A7CD9A4E-5B49-964A-87D4-7CAE569CB57F}" type="pres">
      <dgm:prSet presAssocID="{6FCFA9FE-EBC1-664E-8932-4D00BC673B01}" presName="hierChild7" presStyleCnt="0"/>
      <dgm:spPr/>
    </dgm:pt>
  </dgm:ptLst>
  <dgm:cxnLst>
    <dgm:cxn modelId="{0AE0B405-E184-A747-9479-1AF72B9C9BDD}" type="presOf" srcId="{9F9169B1-8174-3746-91FC-48660705105B}" destId="{AB926E30-719F-D248-B973-68B14579C0FC}" srcOrd="0" destOrd="0" presId="urn:microsoft.com/office/officeart/2005/8/layout/orgChart1"/>
    <dgm:cxn modelId="{D11E4E09-B892-8345-AB1D-D701FB25E4E2}" type="presOf" srcId="{DE53E925-8045-134F-AFC4-630AF335F213}" destId="{3BF619F8-0C1A-A543-B78D-6793EB6A4D52}" srcOrd="0" destOrd="0" presId="urn:microsoft.com/office/officeart/2005/8/layout/orgChart1"/>
    <dgm:cxn modelId="{AF034A11-F603-024F-BDC8-8E78BB80F5F8}" type="presOf" srcId="{0340B55A-D8C1-A449-9036-40A4AC4B7F4B}" destId="{1C48CD77-D700-B243-A4E7-D09955FE3A74}" srcOrd="1" destOrd="0" presId="urn:microsoft.com/office/officeart/2005/8/layout/orgChart1"/>
    <dgm:cxn modelId="{16C2FD1E-FDA5-8844-9274-EC4DDBE42C23}" type="presOf" srcId="{FB67A1B7-75CD-6044-B40C-F5C484322209}" destId="{595FC218-F267-434A-93E3-7FAB0654422D}" srcOrd="0" destOrd="0" presId="urn:microsoft.com/office/officeart/2005/8/layout/orgChart1"/>
    <dgm:cxn modelId="{13BB1321-C8A2-4749-BBA4-ACDAB4BDE013}" type="presOf" srcId="{374506C2-F510-8045-938A-3605D101E1D5}" destId="{5C3C029E-AA1E-074B-A61E-BCF04783BAA6}" srcOrd="0" destOrd="0" presId="urn:microsoft.com/office/officeart/2005/8/layout/orgChart1"/>
    <dgm:cxn modelId="{77827128-AF90-2144-99BB-55594E6B95D9}" type="presOf" srcId="{DE53E925-8045-134F-AFC4-630AF335F213}" destId="{297B6632-784F-6049-81BC-C776D3F76E8E}" srcOrd="1" destOrd="0" presId="urn:microsoft.com/office/officeart/2005/8/layout/orgChart1"/>
    <dgm:cxn modelId="{1EF80A2E-3688-3841-B6A8-612E27916582}" srcId="{724D2A40-1BF9-F247-8188-DB5737057D6D}" destId="{7AE0C104-04E1-3B4D-9936-F951E0AD8F81}" srcOrd="5" destOrd="0" parTransId="{FB67A1B7-75CD-6044-B40C-F5C484322209}" sibTransId="{ED0789C5-4D47-7E44-A6E8-DD0CD25DCB9F}"/>
    <dgm:cxn modelId="{71CE6C30-0F5C-B445-B9BF-7D40E7B0F658}" type="presOf" srcId="{27F6608F-A2D9-5941-8D86-C996FF780845}" destId="{5B202AC1-E240-BB4F-9BE7-BD1C1F737F87}" srcOrd="0" destOrd="0" presId="urn:microsoft.com/office/officeart/2005/8/layout/orgChart1"/>
    <dgm:cxn modelId="{7DFFF531-109B-F54A-A431-F9BF29DC9238}" type="presOf" srcId="{7AE0C104-04E1-3B4D-9936-F951E0AD8F81}" destId="{2CE2B6C6-CF45-D44B-8629-99EDAC972762}" srcOrd="1" destOrd="0" presId="urn:microsoft.com/office/officeart/2005/8/layout/orgChart1"/>
    <dgm:cxn modelId="{F3083C36-15EA-2847-91F8-CF35A73C4A8D}" srcId="{724D2A40-1BF9-F247-8188-DB5737057D6D}" destId="{6FCFA9FE-EBC1-664E-8932-4D00BC673B01}" srcOrd="1" destOrd="0" parTransId="{374506C2-F510-8045-938A-3605D101E1D5}" sibTransId="{9845ED17-D966-224C-9F7E-7977DF08BEC5}"/>
    <dgm:cxn modelId="{833C6963-D545-CC48-8F35-50D17D4AE999}" srcId="{724D2A40-1BF9-F247-8188-DB5737057D6D}" destId="{DE53E925-8045-134F-AFC4-630AF335F213}" srcOrd="4" destOrd="0" parTransId="{2F12637B-9079-F14D-A4F3-E3A4FB0FD909}" sibTransId="{E41CE43C-A256-D943-87A7-E93535DE73E7}"/>
    <dgm:cxn modelId="{3036C648-860A-C843-A961-D94CAEFE251A}" type="presOf" srcId="{47550165-E84C-F749-B2F6-BC26D7A58A00}" destId="{339FB81E-D48E-6C42-B681-407E1970EDD4}" srcOrd="0" destOrd="0" presId="urn:microsoft.com/office/officeart/2005/8/layout/orgChart1"/>
    <dgm:cxn modelId="{49C6406B-47C1-0A46-BA2C-916B9700B9A3}" srcId="{724D2A40-1BF9-F247-8188-DB5737057D6D}" destId="{27F6608F-A2D9-5941-8D86-C996FF780845}" srcOrd="3" destOrd="0" parTransId="{C4D023D8-3643-954A-9F3C-78B770FF0EFA}" sibTransId="{55EE10BD-9100-D842-A30E-51FB6D854EAB}"/>
    <dgm:cxn modelId="{ED99906F-AADB-3C43-8C31-43685A4FFE58}" type="presOf" srcId="{BC52FE17-CD78-AA41-96FB-F061132C144F}" destId="{2330A3DE-F7F7-CF4A-A77C-8D15DA71FB7D}" srcOrd="1" destOrd="0" presId="urn:microsoft.com/office/officeart/2005/8/layout/orgChart1"/>
    <dgm:cxn modelId="{FCDF6950-9764-894D-96B9-70F928A980F9}" type="presOf" srcId="{6FCFA9FE-EBC1-664E-8932-4D00BC673B01}" destId="{6344823D-2D8A-7C43-B3BD-C76EC0A0A3B4}" srcOrd="1" destOrd="0" presId="urn:microsoft.com/office/officeart/2005/8/layout/orgChart1"/>
    <dgm:cxn modelId="{1A576474-3A55-0644-962C-A89F4D9E4A22}" type="presOf" srcId="{7AE0C104-04E1-3B4D-9936-F951E0AD8F81}" destId="{FECEBF3B-969D-6E4F-9110-92D79A60F46E}" srcOrd="0" destOrd="0" presId="urn:microsoft.com/office/officeart/2005/8/layout/orgChart1"/>
    <dgm:cxn modelId="{62431D58-7291-1040-957D-19F7AA37D6F8}" type="presOf" srcId="{27F6608F-A2D9-5941-8D86-C996FF780845}" destId="{37ECAEE5-FE85-F249-88D7-620B5D411D7A}" srcOrd="1" destOrd="0" presId="urn:microsoft.com/office/officeart/2005/8/layout/orgChart1"/>
    <dgm:cxn modelId="{A9CCAA86-C702-DC41-A6BB-9E357A54C318}" type="presOf" srcId="{BC52FE17-CD78-AA41-96FB-F061132C144F}" destId="{7B0407A4-8EB4-B443-BBDF-3A135CD00C1F}" srcOrd="0" destOrd="0" presId="urn:microsoft.com/office/officeart/2005/8/layout/orgChart1"/>
    <dgm:cxn modelId="{94CDC28E-03E9-0149-A866-C0AF463EB059}" type="presOf" srcId="{C50B86EB-5A02-774D-93C7-AC8D73C9FC07}" destId="{B1100146-8E6B-2C4E-B7AE-D53D20F8A035}" srcOrd="0" destOrd="0" presId="urn:microsoft.com/office/officeart/2005/8/layout/orgChart1"/>
    <dgm:cxn modelId="{37D71195-3AF3-C440-9EBC-14DED84FB1C4}" srcId="{724D2A40-1BF9-F247-8188-DB5737057D6D}" destId="{BC52FE17-CD78-AA41-96FB-F061132C144F}" srcOrd="0" destOrd="0" parTransId="{9F9169B1-8174-3746-91FC-48660705105B}" sibTransId="{84E89C0A-5562-6D42-8EF1-FA5EE91F8801}"/>
    <dgm:cxn modelId="{31EAC595-FD72-5140-A08A-96EF41ADE3DE}" srcId="{724D2A40-1BF9-F247-8188-DB5737057D6D}" destId="{C50B86EB-5A02-774D-93C7-AC8D73C9FC07}" srcOrd="2" destOrd="0" parTransId="{47550165-E84C-F749-B2F6-BC26D7A58A00}" sibTransId="{384FF8EB-D4B4-B849-85E7-84B38C3D80EF}"/>
    <dgm:cxn modelId="{931ADDAB-194F-3A43-A874-A1108F770350}" type="presOf" srcId="{85048908-C0AE-FC45-AB69-0C5EB8AC12EB}" destId="{5B8AA2B8-6390-1D45-8E48-B2EAE0406B4C}" srcOrd="0" destOrd="0" presId="urn:microsoft.com/office/officeart/2005/8/layout/orgChart1"/>
    <dgm:cxn modelId="{81031CBB-B678-B04F-8B55-008E212DDACF}" type="presOf" srcId="{C50B86EB-5A02-774D-93C7-AC8D73C9FC07}" destId="{60DE3FAA-764A-ED4F-B9E4-BB460674F2E9}" srcOrd="1" destOrd="0" presId="urn:microsoft.com/office/officeart/2005/8/layout/orgChart1"/>
    <dgm:cxn modelId="{6AE0A4CA-D92F-F24E-8B8A-73604C33157E}" type="presOf" srcId="{C4D023D8-3643-954A-9F3C-78B770FF0EFA}" destId="{1CE8A2CC-9A01-F946-8C96-8375390E7FFE}" srcOrd="0" destOrd="0" presId="urn:microsoft.com/office/officeart/2005/8/layout/orgChart1"/>
    <dgm:cxn modelId="{0A0A6BCB-DD87-1B49-BF78-B14C30BE151F}" type="presOf" srcId="{724D2A40-1BF9-F247-8188-DB5737057D6D}" destId="{AC625194-FBD9-9D4D-B4B0-AD46BC9E5C2C}" srcOrd="1" destOrd="0" presId="urn:microsoft.com/office/officeart/2005/8/layout/orgChart1"/>
    <dgm:cxn modelId="{B1847DCB-06A2-7D40-B0B4-FD79114CAD5C}" type="presOf" srcId="{0340B55A-D8C1-A449-9036-40A4AC4B7F4B}" destId="{F6C1EEE2-E079-DB43-A0A4-87A779855757}" srcOrd="0" destOrd="0" presId="urn:microsoft.com/office/officeart/2005/8/layout/orgChart1"/>
    <dgm:cxn modelId="{7B8D37E1-B008-1B42-ADD5-6EE222B40CFD}" type="presOf" srcId="{724D2A40-1BF9-F247-8188-DB5737057D6D}" destId="{D0DF1107-4F64-8B4D-83AB-76520DA760E1}" srcOrd="0" destOrd="0" presId="urn:microsoft.com/office/officeart/2005/8/layout/orgChart1"/>
    <dgm:cxn modelId="{FDAB1BEA-E491-094C-84F2-ADAF8342964B}" type="presOf" srcId="{6FCFA9FE-EBC1-664E-8932-4D00BC673B01}" destId="{3F8F5B2E-2454-5F45-A37E-AAA9EA9B61F3}" srcOrd="0" destOrd="0" presId="urn:microsoft.com/office/officeart/2005/8/layout/orgChart1"/>
    <dgm:cxn modelId="{812DE6ED-B04E-8047-8BDC-D2E2600E612B}" srcId="{4DD7E254-9F9B-3D4C-ABDF-4A9DDEA2BDB4}" destId="{724D2A40-1BF9-F247-8188-DB5737057D6D}" srcOrd="0" destOrd="0" parTransId="{29FE3F85-4889-3343-86A6-F331FC89545A}" sibTransId="{ECEAA6FD-9A6B-344C-8CD7-39CB3CDC9FAE}"/>
    <dgm:cxn modelId="{CDDA92F1-03DB-4542-9C0E-DE84957AEA02}" type="presOf" srcId="{4DD7E254-9F9B-3D4C-ABDF-4A9DDEA2BDB4}" destId="{B2422627-C9D6-254B-980E-40998D3642F2}" srcOrd="0" destOrd="0" presId="urn:microsoft.com/office/officeart/2005/8/layout/orgChart1"/>
    <dgm:cxn modelId="{2C6CECF7-154E-9948-9FCD-A8E58FFCF751}" srcId="{724D2A40-1BF9-F247-8188-DB5737057D6D}" destId="{0340B55A-D8C1-A449-9036-40A4AC4B7F4B}" srcOrd="6" destOrd="0" parTransId="{85048908-C0AE-FC45-AB69-0C5EB8AC12EB}" sibTransId="{32A32FBD-CC36-CA47-AE98-23EB49F7A6B7}"/>
    <dgm:cxn modelId="{448FBBFC-C787-1545-A433-EDC0F6EBE81D}" type="presOf" srcId="{2F12637B-9079-F14D-A4F3-E3A4FB0FD909}" destId="{9C5A1024-718F-2D44-AF1C-4B054C5A7638}" srcOrd="0" destOrd="0" presId="urn:microsoft.com/office/officeart/2005/8/layout/orgChart1"/>
    <dgm:cxn modelId="{C13B902E-30C0-A140-ADF2-88F9E470E2FA}" type="presParOf" srcId="{B2422627-C9D6-254B-980E-40998D3642F2}" destId="{2A2C894F-D8C2-484C-8526-47ED6EDD07D0}" srcOrd="0" destOrd="0" presId="urn:microsoft.com/office/officeart/2005/8/layout/orgChart1"/>
    <dgm:cxn modelId="{A0631934-C8B2-6B44-8BEC-39F6DFD4B555}" type="presParOf" srcId="{2A2C894F-D8C2-484C-8526-47ED6EDD07D0}" destId="{0AA7839A-C2BD-C14D-8BB5-1E320CBC3CCD}" srcOrd="0" destOrd="0" presId="urn:microsoft.com/office/officeart/2005/8/layout/orgChart1"/>
    <dgm:cxn modelId="{8D09059F-3DF4-9247-8675-A5F23547572C}" type="presParOf" srcId="{0AA7839A-C2BD-C14D-8BB5-1E320CBC3CCD}" destId="{D0DF1107-4F64-8B4D-83AB-76520DA760E1}" srcOrd="0" destOrd="0" presId="urn:microsoft.com/office/officeart/2005/8/layout/orgChart1"/>
    <dgm:cxn modelId="{53FE7889-D663-0E47-A389-0F65E561BA57}" type="presParOf" srcId="{0AA7839A-C2BD-C14D-8BB5-1E320CBC3CCD}" destId="{AC625194-FBD9-9D4D-B4B0-AD46BC9E5C2C}" srcOrd="1" destOrd="0" presId="urn:microsoft.com/office/officeart/2005/8/layout/orgChart1"/>
    <dgm:cxn modelId="{880148EF-4545-D943-B034-73EFB37E281D}" type="presParOf" srcId="{2A2C894F-D8C2-484C-8526-47ED6EDD07D0}" destId="{786712CF-6AD6-AE45-9599-C77DA11ADFF7}" srcOrd="1" destOrd="0" presId="urn:microsoft.com/office/officeart/2005/8/layout/orgChart1"/>
    <dgm:cxn modelId="{EF65B1E4-EEA7-3645-9D88-5FD704DF9EAA}" type="presParOf" srcId="{786712CF-6AD6-AE45-9599-C77DA11ADFF7}" destId="{339FB81E-D48E-6C42-B681-407E1970EDD4}" srcOrd="0" destOrd="0" presId="urn:microsoft.com/office/officeart/2005/8/layout/orgChart1"/>
    <dgm:cxn modelId="{414E928E-DB44-2148-8436-3A3F0508A3D8}" type="presParOf" srcId="{786712CF-6AD6-AE45-9599-C77DA11ADFF7}" destId="{B243118A-AA50-1C48-A595-5790EB6917C9}" srcOrd="1" destOrd="0" presId="urn:microsoft.com/office/officeart/2005/8/layout/orgChart1"/>
    <dgm:cxn modelId="{95901D47-59E7-DA4E-A311-DD92DBE5C1CA}" type="presParOf" srcId="{B243118A-AA50-1C48-A595-5790EB6917C9}" destId="{1E55A258-F94E-D645-AB90-302AEF9C11F5}" srcOrd="0" destOrd="0" presId="urn:microsoft.com/office/officeart/2005/8/layout/orgChart1"/>
    <dgm:cxn modelId="{9000FDD2-541E-E249-BB39-F63F005A2502}" type="presParOf" srcId="{1E55A258-F94E-D645-AB90-302AEF9C11F5}" destId="{B1100146-8E6B-2C4E-B7AE-D53D20F8A035}" srcOrd="0" destOrd="0" presId="urn:microsoft.com/office/officeart/2005/8/layout/orgChart1"/>
    <dgm:cxn modelId="{37967C43-4635-0846-99A3-FB2A5F5B8765}" type="presParOf" srcId="{1E55A258-F94E-D645-AB90-302AEF9C11F5}" destId="{60DE3FAA-764A-ED4F-B9E4-BB460674F2E9}" srcOrd="1" destOrd="0" presId="urn:microsoft.com/office/officeart/2005/8/layout/orgChart1"/>
    <dgm:cxn modelId="{0A50537C-8C53-C84D-B494-72245552DB89}" type="presParOf" srcId="{B243118A-AA50-1C48-A595-5790EB6917C9}" destId="{D1A1AA89-670A-1840-BE77-C47497E515E6}" srcOrd="1" destOrd="0" presId="urn:microsoft.com/office/officeart/2005/8/layout/orgChart1"/>
    <dgm:cxn modelId="{80FA8786-8FF3-604D-8110-E58AA0BD0A5D}" type="presParOf" srcId="{B243118A-AA50-1C48-A595-5790EB6917C9}" destId="{A83B8F69-8D2F-F544-8E4C-5BDB0225001B}" srcOrd="2" destOrd="0" presId="urn:microsoft.com/office/officeart/2005/8/layout/orgChart1"/>
    <dgm:cxn modelId="{F2CED71B-79D2-854B-9224-AEE96F70D26B}" type="presParOf" srcId="{786712CF-6AD6-AE45-9599-C77DA11ADFF7}" destId="{1CE8A2CC-9A01-F946-8C96-8375390E7FFE}" srcOrd="2" destOrd="0" presId="urn:microsoft.com/office/officeart/2005/8/layout/orgChart1"/>
    <dgm:cxn modelId="{843A48F2-9722-F14B-BB73-D59CD2937E5C}" type="presParOf" srcId="{786712CF-6AD6-AE45-9599-C77DA11ADFF7}" destId="{ACCA9966-3CC8-E741-8FDA-32BEB7210F81}" srcOrd="3" destOrd="0" presId="urn:microsoft.com/office/officeart/2005/8/layout/orgChart1"/>
    <dgm:cxn modelId="{471AABB6-F34F-0C43-8DC5-EC7B5455547B}" type="presParOf" srcId="{ACCA9966-3CC8-E741-8FDA-32BEB7210F81}" destId="{66D7DB59-F6D3-8E4A-890E-E6163103D08A}" srcOrd="0" destOrd="0" presId="urn:microsoft.com/office/officeart/2005/8/layout/orgChart1"/>
    <dgm:cxn modelId="{7B1D6780-80A0-EE4B-84CE-2F264518CBEA}" type="presParOf" srcId="{66D7DB59-F6D3-8E4A-890E-E6163103D08A}" destId="{5B202AC1-E240-BB4F-9BE7-BD1C1F737F87}" srcOrd="0" destOrd="0" presId="urn:microsoft.com/office/officeart/2005/8/layout/orgChart1"/>
    <dgm:cxn modelId="{942F20F5-6447-D34F-9901-A606E2E79A4D}" type="presParOf" srcId="{66D7DB59-F6D3-8E4A-890E-E6163103D08A}" destId="{37ECAEE5-FE85-F249-88D7-620B5D411D7A}" srcOrd="1" destOrd="0" presId="urn:microsoft.com/office/officeart/2005/8/layout/orgChart1"/>
    <dgm:cxn modelId="{41D11E97-50B1-9F4E-AF23-44BED1A74FC7}" type="presParOf" srcId="{ACCA9966-3CC8-E741-8FDA-32BEB7210F81}" destId="{04CD213D-D114-6442-BF36-9ECA6BDB48F2}" srcOrd="1" destOrd="0" presId="urn:microsoft.com/office/officeart/2005/8/layout/orgChart1"/>
    <dgm:cxn modelId="{286371F0-C45F-3046-B379-CB7F314770E7}" type="presParOf" srcId="{ACCA9966-3CC8-E741-8FDA-32BEB7210F81}" destId="{9EAC6A9B-BA63-C745-B464-C22D17F1B690}" srcOrd="2" destOrd="0" presId="urn:microsoft.com/office/officeart/2005/8/layout/orgChart1"/>
    <dgm:cxn modelId="{FE288B92-D3DB-2B4C-8482-E678BDE7A78C}" type="presParOf" srcId="{786712CF-6AD6-AE45-9599-C77DA11ADFF7}" destId="{9C5A1024-718F-2D44-AF1C-4B054C5A7638}" srcOrd="4" destOrd="0" presId="urn:microsoft.com/office/officeart/2005/8/layout/orgChart1"/>
    <dgm:cxn modelId="{B75C2901-33B7-AD48-BEF9-2480760A38C5}" type="presParOf" srcId="{786712CF-6AD6-AE45-9599-C77DA11ADFF7}" destId="{F5B55F35-3CBE-744A-84E3-230A20F38B7B}" srcOrd="5" destOrd="0" presId="urn:microsoft.com/office/officeart/2005/8/layout/orgChart1"/>
    <dgm:cxn modelId="{5DA62A79-D9CC-EC48-854F-DE714022AEAB}" type="presParOf" srcId="{F5B55F35-3CBE-744A-84E3-230A20F38B7B}" destId="{CA237ADE-0601-D54D-AB1A-7DBD536F6B6D}" srcOrd="0" destOrd="0" presId="urn:microsoft.com/office/officeart/2005/8/layout/orgChart1"/>
    <dgm:cxn modelId="{F528D80A-C61D-B142-A66C-6E31F0A15458}" type="presParOf" srcId="{CA237ADE-0601-D54D-AB1A-7DBD536F6B6D}" destId="{3BF619F8-0C1A-A543-B78D-6793EB6A4D52}" srcOrd="0" destOrd="0" presId="urn:microsoft.com/office/officeart/2005/8/layout/orgChart1"/>
    <dgm:cxn modelId="{FBE2052D-1EC0-CE4C-AFB2-E7461F87E70D}" type="presParOf" srcId="{CA237ADE-0601-D54D-AB1A-7DBD536F6B6D}" destId="{297B6632-784F-6049-81BC-C776D3F76E8E}" srcOrd="1" destOrd="0" presId="urn:microsoft.com/office/officeart/2005/8/layout/orgChart1"/>
    <dgm:cxn modelId="{E60FCB03-5FA2-D64F-BB3B-D266CED4E3D8}" type="presParOf" srcId="{F5B55F35-3CBE-744A-84E3-230A20F38B7B}" destId="{53312826-130F-134F-AEF0-E69BB542721B}" srcOrd="1" destOrd="0" presId="urn:microsoft.com/office/officeart/2005/8/layout/orgChart1"/>
    <dgm:cxn modelId="{86A603C4-4223-9C44-B631-4DF59B08E1BC}" type="presParOf" srcId="{F5B55F35-3CBE-744A-84E3-230A20F38B7B}" destId="{14894959-60E7-B142-AA1D-28AA6DAA8225}" srcOrd="2" destOrd="0" presId="urn:microsoft.com/office/officeart/2005/8/layout/orgChart1"/>
    <dgm:cxn modelId="{AFFC23B3-2630-E74B-9A66-F60B393001CB}" type="presParOf" srcId="{786712CF-6AD6-AE45-9599-C77DA11ADFF7}" destId="{595FC218-F267-434A-93E3-7FAB0654422D}" srcOrd="6" destOrd="0" presId="urn:microsoft.com/office/officeart/2005/8/layout/orgChart1"/>
    <dgm:cxn modelId="{B52B57AF-4467-9944-A9B1-38AD477781E8}" type="presParOf" srcId="{786712CF-6AD6-AE45-9599-C77DA11ADFF7}" destId="{8F4AA355-EDE6-E345-AD5B-4FFED55AEBFD}" srcOrd="7" destOrd="0" presId="urn:microsoft.com/office/officeart/2005/8/layout/orgChart1"/>
    <dgm:cxn modelId="{2C9949A6-5AF7-DF4F-B50A-BE7056D07F03}" type="presParOf" srcId="{8F4AA355-EDE6-E345-AD5B-4FFED55AEBFD}" destId="{FB7FC814-3DD7-424D-B2FD-DC1AA977739D}" srcOrd="0" destOrd="0" presId="urn:microsoft.com/office/officeart/2005/8/layout/orgChart1"/>
    <dgm:cxn modelId="{B0691EAA-B701-6347-8F31-068F483C9C39}" type="presParOf" srcId="{FB7FC814-3DD7-424D-B2FD-DC1AA977739D}" destId="{FECEBF3B-969D-6E4F-9110-92D79A60F46E}" srcOrd="0" destOrd="0" presId="urn:microsoft.com/office/officeart/2005/8/layout/orgChart1"/>
    <dgm:cxn modelId="{18AE92CC-4DDA-B743-8547-506CDAB622B3}" type="presParOf" srcId="{FB7FC814-3DD7-424D-B2FD-DC1AA977739D}" destId="{2CE2B6C6-CF45-D44B-8629-99EDAC972762}" srcOrd="1" destOrd="0" presId="urn:microsoft.com/office/officeart/2005/8/layout/orgChart1"/>
    <dgm:cxn modelId="{67FB7176-6891-9844-B246-E3153E3FB2B3}" type="presParOf" srcId="{8F4AA355-EDE6-E345-AD5B-4FFED55AEBFD}" destId="{71AF8A3D-7B7C-5841-BE7A-42889FC908B8}" srcOrd="1" destOrd="0" presId="urn:microsoft.com/office/officeart/2005/8/layout/orgChart1"/>
    <dgm:cxn modelId="{EB4C2814-A296-C949-9ED8-536D872590A8}" type="presParOf" srcId="{8F4AA355-EDE6-E345-AD5B-4FFED55AEBFD}" destId="{EB724442-2D5F-AC49-9C16-9F45A2B7E665}" srcOrd="2" destOrd="0" presId="urn:microsoft.com/office/officeart/2005/8/layout/orgChart1"/>
    <dgm:cxn modelId="{3AD9B77C-F4AA-1B4B-A19A-D97E18A170BD}" type="presParOf" srcId="{786712CF-6AD6-AE45-9599-C77DA11ADFF7}" destId="{5B8AA2B8-6390-1D45-8E48-B2EAE0406B4C}" srcOrd="8" destOrd="0" presId="urn:microsoft.com/office/officeart/2005/8/layout/orgChart1"/>
    <dgm:cxn modelId="{44F9D855-8A8E-8848-A20C-F79204BEA55B}" type="presParOf" srcId="{786712CF-6AD6-AE45-9599-C77DA11ADFF7}" destId="{F52A1260-5952-0F4F-8EC8-A6DBF91B436F}" srcOrd="9" destOrd="0" presId="urn:microsoft.com/office/officeart/2005/8/layout/orgChart1"/>
    <dgm:cxn modelId="{4EDE77DF-B365-034D-BF13-35F963998B31}" type="presParOf" srcId="{F52A1260-5952-0F4F-8EC8-A6DBF91B436F}" destId="{D26E51FD-5D0E-0841-8447-A2CEAF933B5D}" srcOrd="0" destOrd="0" presId="urn:microsoft.com/office/officeart/2005/8/layout/orgChart1"/>
    <dgm:cxn modelId="{10BC7500-BE51-6441-9AE1-C18D5BC05AC2}" type="presParOf" srcId="{D26E51FD-5D0E-0841-8447-A2CEAF933B5D}" destId="{F6C1EEE2-E079-DB43-A0A4-87A779855757}" srcOrd="0" destOrd="0" presId="urn:microsoft.com/office/officeart/2005/8/layout/orgChart1"/>
    <dgm:cxn modelId="{EB232877-DFA5-0B45-A297-9633A6B758DF}" type="presParOf" srcId="{D26E51FD-5D0E-0841-8447-A2CEAF933B5D}" destId="{1C48CD77-D700-B243-A4E7-D09955FE3A74}" srcOrd="1" destOrd="0" presId="urn:microsoft.com/office/officeart/2005/8/layout/orgChart1"/>
    <dgm:cxn modelId="{32C98632-EAEE-8F43-9D06-4B0D06B89B2C}" type="presParOf" srcId="{F52A1260-5952-0F4F-8EC8-A6DBF91B436F}" destId="{ACBD9945-C2CE-B54C-B3C2-C113470F604B}" srcOrd="1" destOrd="0" presId="urn:microsoft.com/office/officeart/2005/8/layout/orgChart1"/>
    <dgm:cxn modelId="{0258CEC5-C252-F54E-841E-E931EFF2586B}" type="presParOf" srcId="{F52A1260-5952-0F4F-8EC8-A6DBF91B436F}" destId="{F73B3492-128D-CA4E-859B-8B4C5CE2027E}" srcOrd="2" destOrd="0" presId="urn:microsoft.com/office/officeart/2005/8/layout/orgChart1"/>
    <dgm:cxn modelId="{1FA406DE-A7A3-8740-9384-D222A90B31A4}" type="presParOf" srcId="{2A2C894F-D8C2-484C-8526-47ED6EDD07D0}" destId="{1F3527F2-BB87-D34E-8161-57C8F0907304}" srcOrd="2" destOrd="0" presId="urn:microsoft.com/office/officeart/2005/8/layout/orgChart1"/>
    <dgm:cxn modelId="{1AC1FBE8-C814-CD47-8E73-86901F894083}" type="presParOf" srcId="{1F3527F2-BB87-D34E-8161-57C8F0907304}" destId="{AB926E30-719F-D248-B973-68B14579C0FC}" srcOrd="0" destOrd="0" presId="urn:microsoft.com/office/officeart/2005/8/layout/orgChart1"/>
    <dgm:cxn modelId="{C0EA3879-481C-D146-A0B2-76E64F1686D3}" type="presParOf" srcId="{1F3527F2-BB87-D34E-8161-57C8F0907304}" destId="{20047357-F34D-0F4E-A3E8-B6F2817C5A34}" srcOrd="1" destOrd="0" presId="urn:microsoft.com/office/officeart/2005/8/layout/orgChart1"/>
    <dgm:cxn modelId="{2A684DE8-B529-E94E-858A-8E98C6C66E17}" type="presParOf" srcId="{20047357-F34D-0F4E-A3E8-B6F2817C5A34}" destId="{B36B6703-F9A9-A248-A809-E8BDD322DC52}" srcOrd="0" destOrd="0" presId="urn:microsoft.com/office/officeart/2005/8/layout/orgChart1"/>
    <dgm:cxn modelId="{96B112AC-EFBA-8245-BC59-9E068CD200F2}" type="presParOf" srcId="{B36B6703-F9A9-A248-A809-E8BDD322DC52}" destId="{7B0407A4-8EB4-B443-BBDF-3A135CD00C1F}" srcOrd="0" destOrd="0" presId="urn:microsoft.com/office/officeart/2005/8/layout/orgChart1"/>
    <dgm:cxn modelId="{8F7E6B44-B4E4-CF49-A141-275A0F7CCCD6}" type="presParOf" srcId="{B36B6703-F9A9-A248-A809-E8BDD322DC52}" destId="{2330A3DE-F7F7-CF4A-A77C-8D15DA71FB7D}" srcOrd="1" destOrd="0" presId="urn:microsoft.com/office/officeart/2005/8/layout/orgChart1"/>
    <dgm:cxn modelId="{66AF28B3-A908-C840-8F95-6D27E484FD8A}" type="presParOf" srcId="{20047357-F34D-0F4E-A3E8-B6F2817C5A34}" destId="{9D328BEC-2C36-1F41-8A68-EF76E11CB3C9}" srcOrd="1" destOrd="0" presId="urn:microsoft.com/office/officeart/2005/8/layout/orgChart1"/>
    <dgm:cxn modelId="{75B311AD-41E0-CB4E-AB12-5870D7D95370}" type="presParOf" srcId="{20047357-F34D-0F4E-A3E8-B6F2817C5A34}" destId="{F0D708E2-4D15-4549-A5B9-43D96C7EC6CD}" srcOrd="2" destOrd="0" presId="urn:microsoft.com/office/officeart/2005/8/layout/orgChart1"/>
    <dgm:cxn modelId="{CC51D280-7E04-E04A-A510-6311703AFA0F}" type="presParOf" srcId="{1F3527F2-BB87-D34E-8161-57C8F0907304}" destId="{5C3C029E-AA1E-074B-A61E-BCF04783BAA6}" srcOrd="2" destOrd="0" presId="urn:microsoft.com/office/officeart/2005/8/layout/orgChart1"/>
    <dgm:cxn modelId="{C540A390-F8AF-DC4D-AFB9-7740BEEBB060}" type="presParOf" srcId="{1F3527F2-BB87-D34E-8161-57C8F0907304}" destId="{BEDE9137-14F1-9E43-886E-CF05E4613003}" srcOrd="3" destOrd="0" presId="urn:microsoft.com/office/officeart/2005/8/layout/orgChart1"/>
    <dgm:cxn modelId="{259EE47A-3FE5-F44C-BFBA-44BC28D5B147}" type="presParOf" srcId="{BEDE9137-14F1-9E43-886E-CF05E4613003}" destId="{775CD1A8-1389-1842-BED4-1D4B6A1B0779}" srcOrd="0" destOrd="0" presId="urn:microsoft.com/office/officeart/2005/8/layout/orgChart1"/>
    <dgm:cxn modelId="{62E4C00F-3CB0-3C4D-A95C-5FA37256BB35}" type="presParOf" srcId="{775CD1A8-1389-1842-BED4-1D4B6A1B0779}" destId="{3F8F5B2E-2454-5F45-A37E-AAA9EA9B61F3}" srcOrd="0" destOrd="0" presId="urn:microsoft.com/office/officeart/2005/8/layout/orgChart1"/>
    <dgm:cxn modelId="{75DDC42A-E652-864C-B691-5F8A770ECFD9}" type="presParOf" srcId="{775CD1A8-1389-1842-BED4-1D4B6A1B0779}" destId="{6344823D-2D8A-7C43-B3BD-C76EC0A0A3B4}" srcOrd="1" destOrd="0" presId="urn:microsoft.com/office/officeart/2005/8/layout/orgChart1"/>
    <dgm:cxn modelId="{EB1E81AB-D528-2641-BE0F-4C37EF0434BE}" type="presParOf" srcId="{BEDE9137-14F1-9E43-886E-CF05E4613003}" destId="{FF727250-F3CF-9449-AE10-72E033B3C95E}" srcOrd="1" destOrd="0" presId="urn:microsoft.com/office/officeart/2005/8/layout/orgChart1"/>
    <dgm:cxn modelId="{429A2DC8-FCC1-4649-8B2D-2BE341B4D820}" type="presParOf" srcId="{BEDE9137-14F1-9E43-886E-CF05E4613003}" destId="{A7CD9A4E-5B49-964A-87D4-7CAE569CB5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C029E-AA1E-074B-A61E-BCF04783BAA6}">
      <dsp:nvSpPr>
        <dsp:cNvPr id="0" name=""/>
        <dsp:cNvSpPr/>
      </dsp:nvSpPr>
      <dsp:spPr>
        <a:xfrm>
          <a:off x="4533894" y="1285875"/>
          <a:ext cx="460061" cy="815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240"/>
              </a:lnTo>
              <a:lnTo>
                <a:pt x="460061" y="8152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26E30-719F-D248-B973-68B14579C0FC}">
      <dsp:nvSpPr>
        <dsp:cNvPr id="0" name=""/>
        <dsp:cNvSpPr/>
      </dsp:nvSpPr>
      <dsp:spPr>
        <a:xfrm>
          <a:off x="4091960" y="1285875"/>
          <a:ext cx="441933" cy="807755"/>
        </a:xfrm>
        <a:custGeom>
          <a:avLst/>
          <a:gdLst/>
          <a:ahLst/>
          <a:cxnLst/>
          <a:rect l="0" t="0" r="0" b="0"/>
          <a:pathLst>
            <a:path>
              <a:moveTo>
                <a:pt x="441933" y="0"/>
              </a:moveTo>
              <a:lnTo>
                <a:pt x="441933" y="807755"/>
              </a:lnTo>
              <a:lnTo>
                <a:pt x="0" y="8077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AA2B8-6390-1D45-8E48-B2EAE0406B4C}">
      <dsp:nvSpPr>
        <dsp:cNvPr id="0" name=""/>
        <dsp:cNvSpPr/>
      </dsp:nvSpPr>
      <dsp:spPr>
        <a:xfrm>
          <a:off x="4533894" y="1285875"/>
          <a:ext cx="3733687" cy="207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127"/>
              </a:lnTo>
              <a:lnTo>
                <a:pt x="3733687" y="1916127"/>
              </a:lnTo>
              <a:lnTo>
                <a:pt x="3733687" y="20786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FC218-F267-434A-93E3-7FAB0654422D}">
      <dsp:nvSpPr>
        <dsp:cNvPr id="0" name=""/>
        <dsp:cNvSpPr/>
      </dsp:nvSpPr>
      <dsp:spPr>
        <a:xfrm>
          <a:off x="4533894" y="1285875"/>
          <a:ext cx="1860496" cy="207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127"/>
              </a:lnTo>
              <a:lnTo>
                <a:pt x="1860496" y="1916127"/>
              </a:lnTo>
              <a:lnTo>
                <a:pt x="1860496" y="20786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A1024-718F-2D44-AF1C-4B054C5A7638}">
      <dsp:nvSpPr>
        <dsp:cNvPr id="0" name=""/>
        <dsp:cNvSpPr/>
      </dsp:nvSpPr>
      <dsp:spPr>
        <a:xfrm>
          <a:off x="4475479" y="1285875"/>
          <a:ext cx="91440" cy="2078676"/>
        </a:xfrm>
        <a:custGeom>
          <a:avLst/>
          <a:gdLst/>
          <a:ahLst/>
          <a:cxnLst/>
          <a:rect l="0" t="0" r="0" b="0"/>
          <a:pathLst>
            <a:path>
              <a:moveTo>
                <a:pt x="58414" y="0"/>
              </a:moveTo>
              <a:lnTo>
                <a:pt x="58414" y="1916127"/>
              </a:lnTo>
              <a:lnTo>
                <a:pt x="45720" y="1916127"/>
              </a:lnTo>
              <a:lnTo>
                <a:pt x="45720" y="20786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8A2CC-9A01-F946-8C96-8375390E7FFE}">
      <dsp:nvSpPr>
        <dsp:cNvPr id="0" name=""/>
        <dsp:cNvSpPr/>
      </dsp:nvSpPr>
      <dsp:spPr>
        <a:xfrm>
          <a:off x="2648009" y="1285875"/>
          <a:ext cx="1885885" cy="2078676"/>
        </a:xfrm>
        <a:custGeom>
          <a:avLst/>
          <a:gdLst/>
          <a:ahLst/>
          <a:cxnLst/>
          <a:rect l="0" t="0" r="0" b="0"/>
          <a:pathLst>
            <a:path>
              <a:moveTo>
                <a:pt x="1885885" y="0"/>
              </a:moveTo>
              <a:lnTo>
                <a:pt x="1885885" y="1916127"/>
              </a:lnTo>
              <a:lnTo>
                <a:pt x="0" y="1916127"/>
              </a:lnTo>
              <a:lnTo>
                <a:pt x="0" y="20786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FB81E-D48E-6C42-B681-407E1970EDD4}">
      <dsp:nvSpPr>
        <dsp:cNvPr id="0" name=""/>
        <dsp:cNvSpPr/>
      </dsp:nvSpPr>
      <dsp:spPr>
        <a:xfrm>
          <a:off x="774818" y="1285875"/>
          <a:ext cx="3759075" cy="2078676"/>
        </a:xfrm>
        <a:custGeom>
          <a:avLst/>
          <a:gdLst/>
          <a:ahLst/>
          <a:cxnLst/>
          <a:rect l="0" t="0" r="0" b="0"/>
          <a:pathLst>
            <a:path>
              <a:moveTo>
                <a:pt x="3759075" y="0"/>
              </a:moveTo>
              <a:lnTo>
                <a:pt x="3759075" y="1916127"/>
              </a:lnTo>
              <a:lnTo>
                <a:pt x="0" y="1916127"/>
              </a:lnTo>
              <a:lnTo>
                <a:pt x="0" y="20786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F1107-4F64-8B4D-83AB-76520DA760E1}">
      <dsp:nvSpPr>
        <dsp:cNvPr id="0" name=""/>
        <dsp:cNvSpPr/>
      </dsp:nvSpPr>
      <dsp:spPr>
        <a:xfrm>
          <a:off x="3188029" y="58370"/>
          <a:ext cx="2691728" cy="1227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Komplex Alapprogram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(KAP)</a:t>
          </a:r>
        </a:p>
      </dsp:txBody>
      <dsp:txXfrm>
        <a:off x="3188029" y="58370"/>
        <a:ext cx="2691728" cy="1227505"/>
      </dsp:txXfrm>
    </dsp:sp>
    <dsp:sp modelId="{B1100146-8E6B-2C4E-B7AE-D53D20F8A035}">
      <dsp:nvSpPr>
        <dsp:cNvPr id="0" name=""/>
        <dsp:cNvSpPr/>
      </dsp:nvSpPr>
      <dsp:spPr>
        <a:xfrm>
          <a:off x="772" y="3364551"/>
          <a:ext cx="1548091" cy="774045"/>
        </a:xfrm>
        <a:prstGeom prst="rect">
          <a:avLst/>
        </a:prstGeom>
        <a:solidFill>
          <a:srgbClr val="0063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Testmozgásalapú alprogram (TA)</a:t>
          </a:r>
        </a:p>
      </dsp:txBody>
      <dsp:txXfrm>
        <a:off x="772" y="3364551"/>
        <a:ext cx="1548091" cy="774045"/>
      </dsp:txXfrm>
    </dsp:sp>
    <dsp:sp modelId="{5B202AC1-E240-BB4F-9BE7-BD1C1F737F87}">
      <dsp:nvSpPr>
        <dsp:cNvPr id="0" name=""/>
        <dsp:cNvSpPr/>
      </dsp:nvSpPr>
      <dsp:spPr>
        <a:xfrm>
          <a:off x="1873963" y="3364551"/>
          <a:ext cx="1548091" cy="774045"/>
        </a:xfrm>
        <a:prstGeom prst="rect">
          <a:avLst/>
        </a:prstGeom>
        <a:solidFill>
          <a:srgbClr val="70AC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Életgyakorlat-alapú alprogram (ÉA)</a:t>
          </a:r>
        </a:p>
      </dsp:txBody>
      <dsp:txXfrm>
        <a:off x="1873963" y="3364551"/>
        <a:ext cx="1548091" cy="774045"/>
      </dsp:txXfrm>
    </dsp:sp>
    <dsp:sp modelId="{3BF619F8-0C1A-A543-B78D-6793EB6A4D52}">
      <dsp:nvSpPr>
        <dsp:cNvPr id="0" name=""/>
        <dsp:cNvSpPr/>
      </dsp:nvSpPr>
      <dsp:spPr>
        <a:xfrm>
          <a:off x="3747154" y="3364551"/>
          <a:ext cx="1548091" cy="774045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Művészetalapú alprogram (MA)</a:t>
          </a:r>
        </a:p>
      </dsp:txBody>
      <dsp:txXfrm>
        <a:off x="3747154" y="3364551"/>
        <a:ext cx="1548091" cy="774045"/>
      </dsp:txXfrm>
    </dsp:sp>
    <dsp:sp modelId="{FECEBF3B-969D-6E4F-9110-92D79A60F46E}">
      <dsp:nvSpPr>
        <dsp:cNvPr id="0" name=""/>
        <dsp:cNvSpPr/>
      </dsp:nvSpPr>
      <dsp:spPr>
        <a:xfrm>
          <a:off x="5620345" y="3364551"/>
          <a:ext cx="1548091" cy="77404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Digitális alapú alprogram (DA)</a:t>
          </a:r>
        </a:p>
      </dsp:txBody>
      <dsp:txXfrm>
        <a:off x="5620345" y="3364551"/>
        <a:ext cx="1548091" cy="774045"/>
      </dsp:txXfrm>
    </dsp:sp>
    <dsp:sp modelId="{F6C1EEE2-E079-DB43-A0A4-87A779855757}">
      <dsp:nvSpPr>
        <dsp:cNvPr id="0" name=""/>
        <dsp:cNvSpPr/>
      </dsp:nvSpPr>
      <dsp:spPr>
        <a:xfrm>
          <a:off x="7493535" y="3364551"/>
          <a:ext cx="1548091" cy="7740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Logikaalapú alprogram (LA)</a:t>
          </a:r>
        </a:p>
      </dsp:txBody>
      <dsp:txXfrm>
        <a:off x="7493535" y="3364551"/>
        <a:ext cx="1548091" cy="774045"/>
      </dsp:txXfrm>
    </dsp:sp>
    <dsp:sp modelId="{7B0407A4-8EB4-B443-BBDF-3A135CD00C1F}">
      <dsp:nvSpPr>
        <dsp:cNvPr id="0" name=""/>
        <dsp:cNvSpPr/>
      </dsp:nvSpPr>
      <dsp:spPr>
        <a:xfrm>
          <a:off x="2543869" y="1706607"/>
          <a:ext cx="1548091" cy="77404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Célok, alapelvek, értékek</a:t>
          </a:r>
        </a:p>
      </dsp:txBody>
      <dsp:txXfrm>
        <a:off x="2543869" y="1706607"/>
        <a:ext cx="1548091" cy="774045"/>
      </dsp:txXfrm>
    </dsp:sp>
    <dsp:sp modelId="{3F8F5B2E-2454-5F45-A37E-AAA9EA9B61F3}">
      <dsp:nvSpPr>
        <dsp:cNvPr id="0" name=""/>
        <dsp:cNvSpPr/>
      </dsp:nvSpPr>
      <dsp:spPr>
        <a:xfrm>
          <a:off x="4993956" y="1714092"/>
          <a:ext cx="1548091" cy="77404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Tanulási-tanítási stratégia</a:t>
          </a:r>
        </a:p>
      </dsp:txBody>
      <dsp:txXfrm>
        <a:off x="4993956" y="1714092"/>
        <a:ext cx="1548091" cy="774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EA0E8-4552-4F8D-956D-DB5FD3A33395}" type="datetimeFigureOut">
              <a:rPr lang="hu-HU" smtClean="0"/>
              <a:t>2020. 06. 22.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32532-BD9D-4C3C-9DA5-9CCF707C8E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165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32498-2DE4-43B7-A312-AA7A76FC7900}" type="datetimeFigureOut">
              <a:rPr lang="hu-HU" smtClean="0"/>
              <a:t>2020. 06. 22.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D71D-B51A-4608-8069-9560648F4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78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969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CDA5C11E-540C-488B-B718-84796C0B45F1}" type="slidenum">
              <a:rPr lang="hu-HU" smtClean="0">
                <a:solidFill>
                  <a:prstClr val="black"/>
                </a:solidFill>
              </a:rPr>
              <a:pPr defTabSz="457200">
                <a:defRPr/>
              </a:pPr>
              <a:t>24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0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D71D-B51A-4608-8069-9560648F4E39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5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D71D-B51A-4608-8069-9560648F4E39}" type="slidenum">
              <a:rPr lang="hu-HU" smtClean="0">
                <a:solidFill>
                  <a:prstClr val="black"/>
                </a:solidFill>
              </a:rPr>
              <a:pPr/>
              <a:t>4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0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D71D-B51A-4608-8069-9560648F4E39}" type="slidenum">
              <a:rPr lang="hu-HU" smtClean="0">
                <a:solidFill>
                  <a:prstClr val="black"/>
                </a:solidFill>
              </a:rPr>
              <a:pPr/>
              <a:t>11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1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D71D-B51A-4608-8069-9560648F4E39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33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D71D-B51A-4608-8069-9560648F4E39}" type="slidenum">
              <a:rPr lang="hu-HU" smtClean="0">
                <a:solidFill>
                  <a:prstClr val="black"/>
                </a:solidFill>
              </a:rPr>
              <a:pPr/>
              <a:t>13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8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D71D-B51A-4608-8069-9560648F4E39}" type="slidenum">
              <a:rPr lang="hu-HU" smtClean="0">
                <a:solidFill>
                  <a:prstClr val="black"/>
                </a:solidFill>
              </a:rPr>
              <a:pPr/>
              <a:t>17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98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D71D-B51A-4608-8069-9560648F4E39}" type="slidenum">
              <a:rPr lang="hu-HU" smtClean="0">
                <a:solidFill>
                  <a:prstClr val="black"/>
                </a:solidFill>
              </a:rPr>
              <a:pPr/>
              <a:t>18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3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D71D-B51A-4608-8069-9560648F4E39}" type="slidenum">
              <a:rPr lang="hu-HU" smtClean="0">
                <a:solidFill>
                  <a:prstClr val="black"/>
                </a:solidFill>
              </a:rPr>
              <a:pPr/>
              <a:t>19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2020. 06. 22.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33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2020. 06. 22.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6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2020. 06. 22.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1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2020. 06. 22.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5489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2020. 06. 22.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37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2020. 06. 22.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16996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2020. 06. 22.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23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2020. 06. 22.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9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112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2020. 06. 22.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80716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2020. 06. 22.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2020. 06. 22.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01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884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91C7-1E92-4B9F-87A3-7693FEF14B6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2020. 06. 22.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5E00-2921-4449-9F83-CF0233B37EA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2020. 06. 22.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351F-6A1E-468F-AA74-9A6486E36EA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2020. 06. 22.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65FB-3406-4CED-B1FD-64FDA498A4B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2020. 06. 22.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3354-C8AD-490C-96EA-D22F4FE0E74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2020. 06. 22.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8878-5B1A-47A6-906B-7FEDA189D9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2020. 06. 22.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73F6-E102-45DF-8C29-730A708E325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2020. 06. 22.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B2FF-C903-4774-B8D4-5EC227BC2A7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2020. 06. 22.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8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299F-0A61-426D-BC17-CF496E2B923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2020. 06. 22.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2020. 06. 22.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4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0F7C-ADBE-4B95-98F6-9D56C38EE21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2020. 06. 22.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14E5-85DE-498A-B090-9AD402FFE54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2020. 06. 22.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2020. 06. 22.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2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2020. 06. 22.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2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2020. 06. 22.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6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2020. 06. 22.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5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2020. 06. 22.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6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2020. 06. 22.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9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7B78-E539-4D34-BC82-CA3501A2135C}" type="datetimeFigureOut">
              <a:rPr lang="hu-HU" smtClean="0"/>
              <a:t>2020. 06. 22.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82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2020. 06. 22.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8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A38BB-C346-474F-AA78-0CDCA9F2C9F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2020. 06. 22.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0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6984776" cy="1440160"/>
          </a:xfrm>
        </p:spPr>
        <p:txBody>
          <a:bodyPr/>
          <a:lstStyle/>
          <a:p>
            <a:r>
              <a:rPr lang="hu-HU" sz="2800" dirty="0"/>
              <a:t>A pedagógusok módszertani felkészítése a végzettség nélküli iskolaelhagyás megelőzése érdekében</a:t>
            </a:r>
            <a:br>
              <a:rPr lang="hu-HU" sz="3000" dirty="0"/>
            </a:br>
            <a:br>
              <a:rPr lang="hu-HU" sz="3000" dirty="0"/>
            </a:br>
            <a:r>
              <a:rPr lang="hu-HU" sz="3000" dirty="0"/>
              <a:t>EFOP-3.1.2-16-2016-00001</a:t>
            </a:r>
            <a:br>
              <a:rPr lang="hu-HU" sz="3000" dirty="0"/>
            </a:br>
            <a:br>
              <a:rPr lang="hu-HU" sz="3000" dirty="0"/>
            </a:b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404933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" y="0"/>
            <a:ext cx="1404000" cy="6312309"/>
          </a:xfrm>
          <a:prstGeom prst="rect">
            <a:avLst/>
          </a:prstGeom>
          <a:solidFill>
            <a:srgbClr val="0062A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" y="293554"/>
            <a:ext cx="1241772" cy="1433646"/>
          </a:xfrm>
          <a:prstGeom prst="rect">
            <a:avLst/>
          </a:prstGeom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1477742" y="39407"/>
            <a:ext cx="7666258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cap="all" spc="300" dirty="0">
                <a:solidFill>
                  <a:srgbClr val="0062A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testmozgásalapú alprogram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2003561" y="1364970"/>
            <a:ext cx="3699933" cy="0"/>
          </a:xfrm>
          <a:prstGeom prst="line">
            <a:avLst/>
          </a:prstGeom>
          <a:ln w="25400" cap="rnd" cmpd="thinThick">
            <a:solidFill>
              <a:srgbClr val="7FB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610006" y="1540109"/>
            <a:ext cx="74017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alprogram tartalma: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Fejlődés- és élményközpontú oktatás megvalósítását támogató módszerek és kereszttantervi tartalmak implementációjának támogatása testnevelés órai környezetben, a differenciálásra épülve.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Mozgásos tanulást támogató módszerek és tartalmak tanulási folyamatba történő integrálása osztálytermi környezetben.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Önkéntességre és befogadásra épülő informális és </a:t>
            </a:r>
            <a:r>
              <a:rPr lang="hu-H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nonformális</a:t>
            </a: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tanulás testmozgás-alapú támogatása iskolai környezetben. </a:t>
            </a:r>
          </a:p>
          <a:p>
            <a:pPr>
              <a:defRPr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60"/>
          <a:stretch/>
        </p:blipFill>
        <p:spPr>
          <a:xfrm>
            <a:off x="0" y="6142703"/>
            <a:ext cx="9144000" cy="719648"/>
          </a:xfrm>
          <a:prstGeom prst="rect">
            <a:avLst/>
          </a:prstGeom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468420" y="112946"/>
            <a:ext cx="7560059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cap="all" spc="300" dirty="0">
                <a:solidFill>
                  <a:srgbClr val="70AC28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Az életgyakorlat-alapú alprogram (ÉA)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1916479" y="1293366"/>
            <a:ext cx="3699933" cy="0"/>
          </a:xfrm>
          <a:prstGeom prst="line">
            <a:avLst/>
          </a:prstGeom>
          <a:ln w="25400" cap="rnd" cmpd="thinThick">
            <a:solidFill>
              <a:srgbClr val="B7D5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" y="0"/>
            <a:ext cx="1404000" cy="6312309"/>
          </a:xfrm>
          <a:prstGeom prst="rect">
            <a:avLst/>
          </a:prstGeom>
          <a:solidFill>
            <a:srgbClr val="70AC2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1" y="407641"/>
            <a:ext cx="1247003" cy="132693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559589" y="1497245"/>
            <a:ext cx="71041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Életgyakorlat-alapú alprogram </a:t>
            </a: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olyan pedagógiai rendszert mutat be, amely hozzájárul az egyén és természeti, társadalmi környezete kölcsönhatásának tudatos és felelős alakításához.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életgyakorlat koncepció egyrészt figyelembe veszi a tanulók szükségleteit, és ennek függvényében eltérő tanulási-tanítási egységeket tartalmaz.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Minden egységen belül alternatív, a tanulók képességeihez, érdeklődéséhez, tempójához igazítható tanítási eszközöket, munkaformákat ajánl. </a:t>
            </a:r>
          </a:p>
          <a:p>
            <a:pPr algn="just">
              <a:defRPr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0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60"/>
          <a:stretch/>
        </p:blipFill>
        <p:spPr>
          <a:xfrm>
            <a:off x="0" y="6142703"/>
            <a:ext cx="9144000" cy="719648"/>
          </a:xfrm>
          <a:prstGeom prst="rect">
            <a:avLst/>
          </a:prstGeom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468420" y="112946"/>
            <a:ext cx="7560059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cap="all" spc="300" dirty="0">
                <a:solidFill>
                  <a:srgbClr val="70AC28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Az életgyakorlat-alapú alprogram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1916479" y="1293366"/>
            <a:ext cx="3699933" cy="0"/>
          </a:xfrm>
          <a:prstGeom prst="line">
            <a:avLst/>
          </a:prstGeom>
          <a:ln w="25400" cap="rnd" cmpd="thinThick">
            <a:solidFill>
              <a:srgbClr val="B7D5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" y="0"/>
            <a:ext cx="1404000" cy="6312309"/>
          </a:xfrm>
          <a:prstGeom prst="rect">
            <a:avLst/>
          </a:prstGeom>
          <a:solidFill>
            <a:srgbClr val="70AC2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1" y="407641"/>
            <a:ext cx="1247003" cy="132693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611641" y="1438509"/>
            <a:ext cx="7104185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hu-H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alprogram célja</a:t>
            </a:r>
            <a:r>
              <a:rPr lang="hu-HU" sz="20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 az életben hasznosítható ismereteket, tapasztalatokat szerezzen a gyermek, amely sikeres életvezetési kompetenciákkal vértezi fel. </a:t>
            </a:r>
          </a:p>
          <a:p>
            <a:pPr marL="342900" indent="-342900"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 továbbá, hogy megalapozza a vitakultúrát, kritikus gondolkodást és az önálló felelősségvállalást.</a:t>
            </a:r>
          </a:p>
          <a:p>
            <a:pPr marL="342900" indent="-342900"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Célunk még az életformák sokszínűségének tisztelete, a családi közösségek megbecsülése, az egészséges énkép kialakítása. </a:t>
            </a:r>
          </a:p>
          <a:p>
            <a:pPr marL="342900" indent="-342900"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célrendszerben hangsúlyos, hogy az egyén és környezete között dinamikus viszony van, így az életgyakorlat témái komplexek és minden szinten - a rendszerszemléletnek megfelelően - kidolgozásra kerülnek.</a:t>
            </a:r>
            <a:endParaRPr lang="hu-H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60"/>
          <a:stretch/>
        </p:blipFill>
        <p:spPr>
          <a:xfrm>
            <a:off x="0" y="6142703"/>
            <a:ext cx="9144000" cy="719648"/>
          </a:xfrm>
          <a:prstGeom prst="rect">
            <a:avLst/>
          </a:prstGeom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468420" y="112946"/>
            <a:ext cx="7560059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cap="all" spc="300" dirty="0">
                <a:solidFill>
                  <a:srgbClr val="70AC28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Az életgyakorlat-alapú alprogram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1916479" y="1293366"/>
            <a:ext cx="3699933" cy="0"/>
          </a:xfrm>
          <a:prstGeom prst="line">
            <a:avLst/>
          </a:prstGeom>
          <a:ln w="25400" cap="rnd" cmpd="thinThick">
            <a:solidFill>
              <a:srgbClr val="B7D5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" y="0"/>
            <a:ext cx="1404000" cy="6312309"/>
          </a:xfrm>
          <a:prstGeom prst="rect">
            <a:avLst/>
          </a:prstGeom>
          <a:solidFill>
            <a:srgbClr val="70AC2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1" y="407641"/>
            <a:ext cx="1247003" cy="132693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696356" y="1637276"/>
            <a:ext cx="7104185" cy="303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hu-H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alprogram tartalma:</a:t>
            </a:r>
            <a:endParaRPr lang="hu-HU" sz="20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egészséges életmód, életvezetés</a:t>
            </a:r>
          </a:p>
          <a:p>
            <a:pPr marL="342900" indent="-342900" algn="just"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környezettudatosság (fenntarthatóság)</a:t>
            </a:r>
          </a:p>
          <a:p>
            <a:pPr marL="342900" indent="-342900" algn="just"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állampolgári felelősség (közösségi szerepek)</a:t>
            </a:r>
          </a:p>
          <a:p>
            <a:pPr marL="342900" indent="-342900" algn="just"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életút-támogató pályaorientáció</a:t>
            </a:r>
          </a:p>
          <a:p>
            <a:pPr marL="342900" indent="-342900" algn="just"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család, párválasztás</a:t>
            </a:r>
          </a:p>
          <a:p>
            <a:pPr marL="342900" indent="-342900" algn="just"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érzelmi intelligencia (szociális készségfejlesztés) </a:t>
            </a:r>
          </a:p>
        </p:txBody>
      </p:sp>
    </p:spTree>
    <p:extLst>
      <p:ext uri="{BB962C8B-B14F-4D97-AF65-F5344CB8AC3E}">
        <p14:creationId xmlns:p14="http://schemas.microsoft.com/office/powerpoint/2010/main" val="30826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7"/>
          <a:stretch/>
        </p:blipFill>
        <p:spPr>
          <a:xfrm>
            <a:off x="0" y="6009967"/>
            <a:ext cx="9144000" cy="852383"/>
          </a:xfrm>
          <a:prstGeom prst="rect">
            <a:avLst/>
          </a:prstGeom>
        </p:spPr>
      </p:pic>
      <p:sp>
        <p:nvSpPr>
          <p:cNvPr id="14" name="Cím 1"/>
          <p:cNvSpPr>
            <a:spLocks noGrp="1"/>
          </p:cNvSpPr>
          <p:nvPr>
            <p:ph type="title"/>
          </p:nvPr>
        </p:nvSpPr>
        <p:spPr>
          <a:xfrm>
            <a:off x="1487574" y="112946"/>
            <a:ext cx="7656425" cy="1325563"/>
          </a:xfrm>
        </p:spPr>
        <p:txBody>
          <a:bodyPr lIns="0" tIns="0" rIns="0" bIns="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cap="all" spc="300" dirty="0">
                <a:solidFill>
                  <a:srgbClr val="E5021E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Művészetalapú alprogram (MA)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1916470" y="1307878"/>
            <a:ext cx="3699933" cy="0"/>
          </a:xfrm>
          <a:prstGeom prst="line">
            <a:avLst/>
          </a:prstGeom>
          <a:ln w="25400" cap="rnd" cmpd="thinThick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2" y="0"/>
            <a:ext cx="1404000" cy="6304935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74" y="382856"/>
            <a:ext cx="1241771" cy="13523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21717" y="1619837"/>
            <a:ext cx="76497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alprogram a művészeti nevelést célzó tanórák, a művészeteket pedagógiai eszközként felhasználó osztálytermi tanulás és a szabadidős művészeti tevékenységek terén nevelő/oktató pedagógusok metodológiai fejlesztésén keresztül hat a végzettség nélküli iskolaelhagyás mérséklésének irányába.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művészettel nevelés sok és sokféle lehetőséget teremt a tanulástámogatás megvalósítására. </a:t>
            </a:r>
            <a:endParaRPr lang="hu-H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hu-H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művészeti tevékenységbe ágyazott fejlesztés keretében lehetőség van a tanuló egyéni sajtságaihoz alkalmazkodó, esélyegyenlőséget biztosító pedagógiai módszerek alkalmazására, ezáltal az adaptivitás biztosítására. </a:t>
            </a:r>
          </a:p>
        </p:txBody>
      </p:sp>
    </p:spTree>
    <p:extLst>
      <p:ext uri="{BB962C8B-B14F-4D97-AF65-F5344CB8AC3E}">
        <p14:creationId xmlns:p14="http://schemas.microsoft.com/office/powerpoint/2010/main" val="381429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7"/>
          <a:stretch/>
        </p:blipFill>
        <p:spPr>
          <a:xfrm>
            <a:off x="0" y="6009967"/>
            <a:ext cx="9144000" cy="852383"/>
          </a:xfrm>
          <a:prstGeom prst="rect">
            <a:avLst/>
          </a:prstGeom>
        </p:spPr>
      </p:pic>
      <p:sp>
        <p:nvSpPr>
          <p:cNvPr id="14" name="Cím 1"/>
          <p:cNvSpPr>
            <a:spLocks noGrp="1"/>
          </p:cNvSpPr>
          <p:nvPr>
            <p:ph type="title"/>
          </p:nvPr>
        </p:nvSpPr>
        <p:spPr>
          <a:xfrm>
            <a:off x="1487574" y="112946"/>
            <a:ext cx="7656425" cy="1325563"/>
          </a:xfrm>
        </p:spPr>
        <p:txBody>
          <a:bodyPr lIns="0" tIns="0" rIns="0" bIns="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cap="all" spc="300" dirty="0">
                <a:solidFill>
                  <a:srgbClr val="E5021E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Művészetalapú alprogram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1916470" y="1177252"/>
            <a:ext cx="3699933" cy="0"/>
          </a:xfrm>
          <a:prstGeom prst="line">
            <a:avLst/>
          </a:prstGeom>
          <a:ln w="25400" cap="rnd" cmpd="thinThick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2" y="0"/>
            <a:ext cx="1404000" cy="6304935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74" y="382856"/>
            <a:ext cx="1241771" cy="13523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39431" y="1608762"/>
            <a:ext cx="76497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alprogram célja 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művészeteket célként/eszközként használó tanórák, szabadidős foglalkozások biztosítása a tanulók számára.</a:t>
            </a:r>
            <a:endParaRPr lang="hu-H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Indirekt célok: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Személyiség- és társas készségek fejlesztése a művészeti tevékenység révén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Tanulási motiváció, tanulás iránti attitűd alakítása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Indirekt (kognitív képességeket célzó) tanulásfejlesztés művészeti keretek között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tanulásfejlesztés a művészetek révén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)diszciplináris ismeretátadás művészeteken alapuló, résztvevő központú  gyakorlatokon keresztül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Pályaorientáció: művészpályára irányítás, illetve pályaorientáció művészetek révén.</a:t>
            </a:r>
          </a:p>
        </p:txBody>
      </p:sp>
    </p:spTree>
    <p:extLst>
      <p:ext uri="{BB962C8B-B14F-4D97-AF65-F5344CB8AC3E}">
        <p14:creationId xmlns:p14="http://schemas.microsoft.com/office/powerpoint/2010/main" val="260773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7"/>
          <a:stretch/>
        </p:blipFill>
        <p:spPr>
          <a:xfrm>
            <a:off x="0" y="6009967"/>
            <a:ext cx="9144000" cy="852383"/>
          </a:xfrm>
          <a:prstGeom prst="rect">
            <a:avLst/>
          </a:prstGeom>
        </p:spPr>
      </p:pic>
      <p:sp>
        <p:nvSpPr>
          <p:cNvPr id="14" name="Cím 1"/>
          <p:cNvSpPr>
            <a:spLocks noGrp="1"/>
          </p:cNvSpPr>
          <p:nvPr>
            <p:ph type="title"/>
          </p:nvPr>
        </p:nvSpPr>
        <p:spPr>
          <a:xfrm>
            <a:off x="1487574" y="112946"/>
            <a:ext cx="7656425" cy="1325563"/>
          </a:xfrm>
        </p:spPr>
        <p:txBody>
          <a:bodyPr lIns="0" tIns="0" rIns="0" bIns="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cap="all" spc="300" dirty="0">
                <a:solidFill>
                  <a:srgbClr val="E5021E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Művészetalapú alprogram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1916470" y="1177252"/>
            <a:ext cx="3699933" cy="0"/>
          </a:xfrm>
          <a:prstGeom prst="line">
            <a:avLst/>
          </a:prstGeom>
          <a:ln w="25400" cap="rnd" cmpd="thinThick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2" y="0"/>
            <a:ext cx="1404000" cy="6304935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74" y="382856"/>
            <a:ext cx="1241771" cy="13523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87574" y="1638917"/>
            <a:ext cx="76497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Az alprogram tartalma: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A művészeti tantárgyak és a mozgásra irányuló testnevelés tantárgy a készségtárgyak körébe sorolhatók, s ez arra is lehetőséget ad, hogy hasonló tartalmi elemek szerint épüljenek fel alprogramjaik is.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Fejlődés- és élményközpontú oktatás megvalósítását támogató módszerek és kereszttantervi tartalmak megvalósításának támogatása a művészeti nevelést szolgáló tanórai környezetben, a differenciálásra épülve.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Művészetekre épülő tanulást támogató módszerek és tartalmak tanulási folyamatba történő integrálása osztálytermi környezetben. 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Önkéntességre és befogadásra épülő informális és </a:t>
            </a:r>
            <a:r>
              <a:rPr lang="hu-H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nonformális</a:t>
            </a: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tanulás művészet-alapú támogatása iskolai környezetben. </a:t>
            </a:r>
          </a:p>
        </p:txBody>
      </p:sp>
    </p:spTree>
    <p:extLst>
      <p:ext uri="{BB962C8B-B14F-4D97-AF65-F5344CB8AC3E}">
        <p14:creationId xmlns:p14="http://schemas.microsoft.com/office/powerpoint/2010/main" val="36098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33"/>
          <a:stretch/>
        </p:blipFill>
        <p:spPr>
          <a:xfrm>
            <a:off x="0" y="6123037"/>
            <a:ext cx="9144000" cy="74177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" y="0"/>
            <a:ext cx="1404000" cy="6314767"/>
          </a:xfrm>
          <a:prstGeom prst="rect">
            <a:avLst/>
          </a:prstGeom>
          <a:solidFill>
            <a:srgbClr val="F697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6" y="377912"/>
            <a:ext cx="1260000" cy="1334716"/>
          </a:xfrm>
          <a:prstGeom prst="rect">
            <a:avLst/>
          </a:prstGeom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474409" y="-43002"/>
            <a:ext cx="7334867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cap="all" spc="300" dirty="0">
                <a:solidFill>
                  <a:srgbClr val="F697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hu-HU" sz="4000" b="1" cap="all" spc="300" dirty="0" err="1">
                <a:solidFill>
                  <a:srgbClr val="F697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logiaalapú</a:t>
            </a:r>
            <a:r>
              <a:rPr lang="hu-HU" sz="4000" b="1" cap="all" spc="300" dirty="0">
                <a:solidFill>
                  <a:srgbClr val="F697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alprogram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1872927" y="1016242"/>
            <a:ext cx="3699933" cy="0"/>
          </a:xfrm>
          <a:prstGeom prst="line">
            <a:avLst/>
          </a:prstGeom>
          <a:ln w="25400" cap="rnd" cmpd="thinThick">
            <a:solidFill>
              <a:srgbClr val="FAC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72826" y="1452335"/>
            <a:ext cx="73364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Logikaalapú alprogram a tanulók gondolkodásának fejlesztését támogató módszerek és stratégiák megismertetésével szeretné növelni a pedagógusok módszertani repertoárját az iskolai élet területein.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alprogram feladata megismertetni a pedagógusokat olyan logikai alapú játékokkal, (legyen az sakk, táblás, papír-ceruza, szituációs és egyéb játék), melyeket a pedagógus fel tud használni mind az általános képességfejlesztéshez, mind a közismereti tantárgyi órákhoz.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alprogram keretén belül olyan szemléletváltás elindítását célozzuk meg, amelynek segítségével a tanítási és a tanulási folyamat egyaránt élményszerűvé, motiváló és egyben fejlesztő hatásúvá tehető. </a:t>
            </a:r>
          </a:p>
        </p:txBody>
      </p:sp>
    </p:spTree>
    <p:extLst>
      <p:ext uri="{BB962C8B-B14F-4D97-AF65-F5344CB8AC3E}">
        <p14:creationId xmlns:p14="http://schemas.microsoft.com/office/powerpoint/2010/main" val="5036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33"/>
          <a:stretch/>
        </p:blipFill>
        <p:spPr>
          <a:xfrm>
            <a:off x="0" y="6123037"/>
            <a:ext cx="9144000" cy="74177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" y="0"/>
            <a:ext cx="1404000" cy="6314767"/>
          </a:xfrm>
          <a:prstGeom prst="rect">
            <a:avLst/>
          </a:prstGeom>
          <a:solidFill>
            <a:srgbClr val="F697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6" y="377912"/>
            <a:ext cx="1260000" cy="1334716"/>
          </a:xfrm>
          <a:prstGeom prst="rect">
            <a:avLst/>
          </a:prstGeom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474409" y="-43002"/>
            <a:ext cx="7334867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cap="all" spc="300" dirty="0">
                <a:solidFill>
                  <a:srgbClr val="F697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hu-HU" sz="4000" b="1" cap="all" spc="300" dirty="0" err="1">
                <a:solidFill>
                  <a:srgbClr val="F697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logiaalapú</a:t>
            </a:r>
            <a:r>
              <a:rPr lang="hu-HU" sz="4000" b="1" cap="all" spc="300" dirty="0">
                <a:solidFill>
                  <a:srgbClr val="F697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alprogram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1872927" y="1045270"/>
            <a:ext cx="3699933" cy="0"/>
          </a:xfrm>
          <a:prstGeom prst="line">
            <a:avLst/>
          </a:prstGeom>
          <a:ln w="25400" cap="rnd" cmpd="thinThick">
            <a:solidFill>
              <a:srgbClr val="FAC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72826" y="1452335"/>
            <a:ext cx="7336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alprogram célja, </a:t>
            </a: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gyerekek egyik legfőbb tevékenységére a játékra és a játékosságra építve, hogy a gyerekek a tanulást ne érezzék fájdalmas, fáradságos folyamatnak.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tanulás és a tudás megszerzése legyen örömforrás – ezzel a tanulók motivációja növelhető.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oktatásban a különböző logikai játékok és technikák alkalmazása nem öncélúan történik, hanem a tanterv és a tananyag megfelelő részébe való integrálással, szorosan kapcsolódva a megtanulandókhoz és a tanulók életkori sajátosságaihoz.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játék lehetőséget nyújt a differenciálásra, mely által a gondolkodási képességeken túl a szociális képességek fejlődése is várható. </a:t>
            </a:r>
          </a:p>
        </p:txBody>
      </p:sp>
    </p:spTree>
    <p:extLst>
      <p:ext uri="{BB962C8B-B14F-4D97-AF65-F5344CB8AC3E}">
        <p14:creationId xmlns:p14="http://schemas.microsoft.com/office/powerpoint/2010/main" val="4838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33"/>
          <a:stretch/>
        </p:blipFill>
        <p:spPr>
          <a:xfrm>
            <a:off x="0" y="6123037"/>
            <a:ext cx="9144000" cy="74177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" y="0"/>
            <a:ext cx="1404000" cy="6314767"/>
          </a:xfrm>
          <a:prstGeom prst="rect">
            <a:avLst/>
          </a:prstGeom>
          <a:solidFill>
            <a:srgbClr val="F697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6" y="377912"/>
            <a:ext cx="1260000" cy="1334716"/>
          </a:xfrm>
          <a:prstGeom prst="rect">
            <a:avLst/>
          </a:prstGeom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474409" y="-43002"/>
            <a:ext cx="7334867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cap="all" spc="300" dirty="0">
                <a:solidFill>
                  <a:srgbClr val="F697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hu-HU" sz="4000" b="1" cap="all" spc="300" dirty="0" err="1">
                <a:solidFill>
                  <a:srgbClr val="F697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logiaalapú</a:t>
            </a:r>
            <a:r>
              <a:rPr lang="hu-HU" sz="4000" b="1" cap="all" spc="300" dirty="0">
                <a:solidFill>
                  <a:srgbClr val="F697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alprogram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1872927" y="1045270"/>
            <a:ext cx="3699933" cy="0"/>
          </a:xfrm>
          <a:prstGeom prst="line">
            <a:avLst/>
          </a:prstGeom>
          <a:ln w="25400" cap="rnd" cmpd="thinThick">
            <a:solidFill>
              <a:srgbClr val="FAC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72826" y="1297510"/>
            <a:ext cx="7453460" cy="4806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alprogram tartalma</a:t>
            </a:r>
            <a:endParaRPr lang="hu-HU" sz="1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problémamegoldó gondolkodás fejlesztési lehetőségei a gyakorlatban.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vizualitás szerepe a gondolkodás fejlesztésében.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Játék alapú megközelítések: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Térszemlélet, sík- és térbeli tájékozódási képesség fejlesztése 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Dienes játékok és a matematikai gondolkodás fejlesztése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Innovatív, LEGO alapú komplex készségfejlesztés 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Sakk játék alapjainak elsajátítása és beépítése az iskolai tanulásba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Táblás játékok, társasjátékok, papír-ceruza játékok alkalmazása 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Játékstrukturált megközelítések, ezen belül: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Kártyajátékok – lapot kérünk!, </a:t>
            </a:r>
            <a:r>
              <a:rPr lang="hu-HU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logicards</a:t>
            </a: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stb. 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Logikai játékok, </a:t>
            </a:r>
            <a:r>
              <a:rPr lang="hu-HU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logisztorik</a:t>
            </a: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Barkochba és egyéb csoportos szituációs játékok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Kreativitást és </a:t>
            </a:r>
            <a:r>
              <a:rPr lang="hu-HU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reflektivitást</a:t>
            </a:r>
            <a:r>
              <a:rPr lang="hu-H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fejlesztő játékok</a:t>
            </a:r>
            <a:endParaRPr lang="hu-H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88720" y="457200"/>
            <a:ext cx="7498080" cy="5499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0" y="457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komplex alapprogram</a:t>
            </a:r>
          </a:p>
          <a:p>
            <a:pPr algn="ctr"/>
            <a:endParaRPr lang="hu-HU" sz="48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20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EF5F8F6-8AEB-6E4F-AD80-AF4810561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34" y="1571680"/>
            <a:ext cx="5109330" cy="465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5" name="Téglalap 4"/>
          <p:cNvSpPr>
            <a:spLocks noChangeAspect="1"/>
          </p:cNvSpPr>
          <p:nvPr/>
        </p:nvSpPr>
        <p:spPr>
          <a:xfrm>
            <a:off x="2" y="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8" y="377913"/>
            <a:ext cx="1260000" cy="1372206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440635" y="29570"/>
            <a:ext cx="7667641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cap="all" spc="300" dirty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Digitális alapú alprogram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1930978" y="1355133"/>
            <a:ext cx="3699933" cy="0"/>
          </a:xfrm>
          <a:prstGeom prst="line">
            <a:avLst/>
          </a:prstGeom>
          <a:ln w="25400" cap="rnd" cmpd="thinThick">
            <a:solidFill>
              <a:srgbClr val="7FC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476358" y="1568840"/>
            <a:ext cx="7631918" cy="4300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Digitális alapú alprogram az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IKT-műveltség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elemeit kereszttantervi, transzverzális megközelítésben értelmezi, és a digitális pedagógiai kultúra komplex, intézményi szintű fejlesztését tekinti feladatának. </a:t>
            </a:r>
          </a:p>
          <a:p>
            <a:pPr marL="342900" indent="-342900"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IKT-műveltség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tekintetében a technológiai, a kognitív és a szociális aspektust tekintjük irányadónak.</a:t>
            </a:r>
          </a:p>
          <a:p>
            <a:pPr marL="342900" indent="-342900"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alprogram kidolgozásával a pedagógusok módszertani kultúraváltását segítjük elő, olyan korszerű digitális megoldásokkal, melyek hozzájárulnak az elektronikus tanulási környezet kialakításához, felgyorsítva az intézmények digitális átállását, mely lehetővé teszi, hogy a digitális eszközök alkalmazásával a tanulás élményszerűvé váljon. </a:t>
            </a:r>
          </a:p>
        </p:txBody>
      </p:sp>
    </p:spTree>
    <p:extLst>
      <p:ext uri="{BB962C8B-B14F-4D97-AF65-F5344CB8AC3E}">
        <p14:creationId xmlns:p14="http://schemas.microsoft.com/office/powerpoint/2010/main" val="18109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5" name="Téglalap 4"/>
          <p:cNvSpPr>
            <a:spLocks noChangeAspect="1"/>
          </p:cNvSpPr>
          <p:nvPr/>
        </p:nvSpPr>
        <p:spPr>
          <a:xfrm>
            <a:off x="2" y="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8" y="377913"/>
            <a:ext cx="1260000" cy="1372206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440635" y="29570"/>
            <a:ext cx="7667641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cap="all" spc="300" dirty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Digitális alapú alprogram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1930978" y="1355133"/>
            <a:ext cx="3699933" cy="0"/>
          </a:xfrm>
          <a:prstGeom prst="line">
            <a:avLst/>
          </a:prstGeom>
          <a:ln w="25400" cap="rnd" cmpd="thinThick">
            <a:solidFill>
              <a:srgbClr val="7FC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476358" y="1568840"/>
            <a:ext cx="7631918" cy="3843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alprogram célja</a:t>
            </a:r>
            <a:r>
              <a:rPr lang="hu-HU" sz="20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 kialakítsa a pedagógusokban az oktatásba integrált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IKT-eszközöket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értő és kritikus módon alkalmazó „digitális állampolgár” habitust, melynek révén az összetett problémák megoldása a technológia segítségét is igénybe veszi.</a:t>
            </a:r>
          </a:p>
          <a:p>
            <a:pPr marL="342900" indent="-342900"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Szeretnénk elérni azt is, hogy a tanulás és a tudás megszerzése legyen örömforrás a digitális alkalmazások használatával, ezzel növelve a tanulók motivációját, kognitív képességeik színvonalát,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tanulásmódszertani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repertoárjukat, pályaorientáció szempontjából releváns ismereteiket, (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diszciplínáris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ismereteik körét, és mindent egybevetve: a tanulók személyiségformálásához is hozzájáruljon. </a:t>
            </a:r>
            <a:endParaRPr lang="hu-H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5" name="Téglalap 4"/>
          <p:cNvSpPr>
            <a:spLocks noChangeAspect="1"/>
          </p:cNvSpPr>
          <p:nvPr/>
        </p:nvSpPr>
        <p:spPr>
          <a:xfrm>
            <a:off x="2" y="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8" y="377913"/>
            <a:ext cx="1260000" cy="1372206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440635" y="29570"/>
            <a:ext cx="7667641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cap="all" spc="300" dirty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Digitális alapú alprogram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1930978" y="1355133"/>
            <a:ext cx="3699933" cy="0"/>
          </a:xfrm>
          <a:prstGeom prst="line">
            <a:avLst/>
          </a:prstGeom>
          <a:ln w="25400" cap="rnd" cmpd="thinThick">
            <a:solidFill>
              <a:srgbClr val="7FC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495197" y="1750119"/>
            <a:ext cx="7631918" cy="340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alprogram tartalma</a:t>
            </a:r>
            <a:endParaRPr lang="hu-HU" sz="20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alprogram az alábbi tartalmi pontokból építkezik:</a:t>
            </a:r>
            <a:endParaRPr lang="hu-HU" sz="20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Játék alapú megközelítések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Technológiai műveltség, felelősségteljes eszközhasználat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IKT-műveltség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Hálózati részvétel és együttműködés, problémamegoldás, kommunikáció és eszközhasználat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Digitális írástudás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IKT alapú óratervezés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Személyes tanulási környezet menedzselése</a:t>
            </a:r>
            <a:endParaRPr lang="hu-H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3722070" y="225667"/>
            <a:ext cx="5116482" cy="2387600"/>
          </a:xfrm>
        </p:spPr>
        <p:txBody>
          <a:bodyPr>
            <a:normAutofit/>
          </a:bodyPr>
          <a:lstStyle/>
          <a:p>
            <a:r>
              <a:rPr lang="hu-HU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MEGTISZTELŐ FIGYELMÜKET!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575" y="2717728"/>
            <a:ext cx="5073471" cy="33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45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58784" y="144994"/>
            <a:ext cx="7673549" cy="1268940"/>
          </a:xfrm>
        </p:spPr>
        <p:txBody>
          <a:bodyPr>
            <a:normAutofit/>
          </a:bodyPr>
          <a:lstStyle/>
          <a:p>
            <a:pPr algn="ctr"/>
            <a:r>
              <a:rPr lang="hu-HU" sz="4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A Komplex alapPROGRAM célja</a:t>
            </a:r>
            <a:endParaRPr lang="hu-HU" sz="4000" dirty="0">
              <a:ea typeface="Cambria Math" panose="02040503050406030204" pitchFamily="18" charset="0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905000" y="1583268"/>
            <a:ext cx="7239000" cy="4830762"/>
          </a:xfrm>
        </p:spPr>
        <p:txBody>
          <a:bodyPr>
            <a:normAutofit/>
          </a:bodyPr>
          <a:lstStyle/>
          <a:p>
            <a:r>
              <a:rPr lang="hu-HU" dirty="0"/>
              <a:t>A végzettség nélküli iskolaelhagyásra vonatkozó stratégia </a:t>
            </a:r>
            <a:r>
              <a:rPr lang="hu-HU" b="1" i="1" dirty="0"/>
              <a:t>prevenciós</a:t>
            </a:r>
            <a:r>
              <a:rPr lang="hu-HU" dirty="0"/>
              <a:t> célú beavatkozásainak megalapozása;</a:t>
            </a:r>
          </a:p>
          <a:p>
            <a:r>
              <a:rPr lang="hu-HU" dirty="0"/>
              <a:t>a lemorzsolódás megelőzésére alkalmas, </a:t>
            </a:r>
            <a:r>
              <a:rPr lang="hu-HU" b="1" i="1" u="sng" dirty="0"/>
              <a:t>tanulást támogató pedagógiai módszerek kidolgozása</a:t>
            </a:r>
            <a:r>
              <a:rPr lang="hu-HU" dirty="0"/>
              <a:t>, és országos elterjesztése az alapfokú oktatásban résztvevők számára,</a:t>
            </a:r>
          </a:p>
          <a:p>
            <a:r>
              <a:rPr lang="hu-HU" dirty="0"/>
              <a:t>a </a:t>
            </a:r>
            <a:r>
              <a:rPr lang="hu-HU" b="1" i="1" u="sng" dirty="0"/>
              <a:t>pedagógiai szemléletváltás </a:t>
            </a:r>
            <a:r>
              <a:rPr lang="hu-HU" dirty="0"/>
              <a:t>elősegítését szolgáló pedagógusképzési és továbbképzési tartalmak megújítása.</a:t>
            </a:r>
          </a:p>
          <a:p>
            <a:pPr marL="182880" lvl="0" indent="-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Char char=""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anose="02040503050406030204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32400" y="1413934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58784" y="144994"/>
            <a:ext cx="7673549" cy="1268940"/>
          </a:xfrm>
        </p:spPr>
        <p:txBody>
          <a:bodyPr>
            <a:normAutofit/>
          </a:bodyPr>
          <a:lstStyle/>
          <a:p>
            <a:pPr algn="ctr"/>
            <a:r>
              <a:rPr lang="hu-HU" sz="4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A Komplex </a:t>
            </a:r>
            <a:r>
              <a:rPr lang="hu-HU" sz="4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alapPROGRAM</a:t>
            </a:r>
            <a:r>
              <a:rPr lang="hu-HU" sz="4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felépítése</a:t>
            </a:r>
            <a:endParaRPr lang="hu-HU" sz="4000" dirty="0">
              <a:ea typeface="Cambria Math" panose="02040503050406030204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32400" y="1413934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BA0F38-C149-0048-80D1-73A651733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620658"/>
              </p:ext>
            </p:extLst>
          </p:nvPr>
        </p:nvGraphicFramePr>
        <p:xfrm>
          <a:off x="101600" y="1397000"/>
          <a:ext cx="90424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56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3352799" y="-1035640"/>
            <a:ext cx="5791201" cy="3389600"/>
          </a:xfrm>
        </p:spPr>
        <p:txBody>
          <a:bodyPr>
            <a:normAutofit/>
          </a:bodyPr>
          <a:lstStyle/>
          <a:p>
            <a:r>
              <a:rPr lang="hu-HU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Komplex alapprogram alapelvei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417" y="2353960"/>
            <a:ext cx="3995964" cy="39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6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168400" y="144994"/>
            <a:ext cx="7899399" cy="1268940"/>
          </a:xfrm>
        </p:spPr>
        <p:txBody>
          <a:bodyPr>
            <a:normAutofit/>
          </a:bodyPr>
          <a:lstStyle/>
          <a:p>
            <a:pPr algn="ctr"/>
            <a:r>
              <a:rPr lang="hu-HU" sz="4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Alapelvek</a:t>
            </a:r>
            <a:endParaRPr lang="hu-HU" sz="4000" dirty="0">
              <a:ea typeface="Cambria Math" panose="02040503050406030204" pitchFamily="18" charset="0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292049" y="1785258"/>
            <a:ext cx="6372980" cy="4929945"/>
          </a:xfrm>
        </p:spPr>
        <p:txBody>
          <a:bodyPr>
            <a:noAutofit/>
          </a:bodyPr>
          <a:lstStyle/>
          <a:p>
            <a:pPr marL="633413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4400" b="1" dirty="0">
                <a:solidFill>
                  <a:schemeClr val="accent6">
                    <a:lumMod val="75000"/>
                  </a:schemeClr>
                </a:solidFill>
                <a:ea typeface="Cambria Math" panose="02040503050406030204" pitchFamily="18" charset="0"/>
              </a:rPr>
              <a:t>Adaptivitás </a:t>
            </a: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4400" b="1" dirty="0">
                <a:solidFill>
                  <a:schemeClr val="accent4"/>
                </a:solidFill>
                <a:ea typeface="Cambria Math" panose="02040503050406030204" pitchFamily="18" charset="0"/>
              </a:rPr>
              <a:t>Komplexitás</a:t>
            </a: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4400" b="1" dirty="0">
                <a:solidFill>
                  <a:srgbClr val="C00000"/>
                </a:solidFill>
                <a:ea typeface="Cambria Math" panose="02040503050406030204" pitchFamily="18" charset="0"/>
              </a:rPr>
              <a:t>Közösségiség</a:t>
            </a: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4400" b="1" dirty="0">
                <a:solidFill>
                  <a:srgbClr val="0063A3"/>
                </a:solidFill>
                <a:ea typeface="Cambria Math" panose="02040503050406030204" pitchFamily="18" charset="0"/>
              </a:rPr>
              <a:t>Tanulástámogatás</a:t>
            </a: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4400" b="1" dirty="0">
                <a:solidFill>
                  <a:srgbClr val="0063A3"/>
                </a:solidFill>
                <a:ea typeface="Cambria Math" panose="02040503050406030204" pitchFamily="18" charset="0"/>
              </a:rPr>
              <a:t> </a:t>
            </a:r>
            <a:r>
              <a:rPr lang="hu-HU" sz="4400" b="1" dirty="0">
                <a:solidFill>
                  <a:schemeClr val="accent2"/>
                </a:solidFill>
                <a:ea typeface="Cambria Math" panose="02040503050406030204" pitchFamily="18" charset="0"/>
              </a:rPr>
              <a:t>Méltányosság</a:t>
            </a:r>
          </a:p>
        </p:txBody>
      </p:sp>
      <p:cxnSp>
        <p:nvCxnSpPr>
          <p:cNvPr id="3" name="Egyenes összekötő 2"/>
          <p:cNvCxnSpPr/>
          <p:nvPr/>
        </p:nvCxnSpPr>
        <p:spPr>
          <a:xfrm>
            <a:off x="5257800" y="1253067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3499349" y="-1434331"/>
            <a:ext cx="5561523" cy="2868661"/>
          </a:xfrm>
        </p:spPr>
        <p:txBody>
          <a:bodyPr>
            <a:normAutofit/>
          </a:bodyPr>
          <a:lstStyle/>
          <a:p>
            <a:r>
              <a:rPr lang="hu-HU" sz="36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komplex alapprogram Alprogramjai</a:t>
            </a:r>
            <a:endParaRPr lang="hu-HU" sz="3600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843" y="1913949"/>
            <a:ext cx="1770798" cy="17326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239" y="1794371"/>
            <a:ext cx="1740604" cy="185217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561" y="1881326"/>
            <a:ext cx="1666408" cy="176522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957" y="4006590"/>
            <a:ext cx="1683886" cy="183384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038" y="4006590"/>
            <a:ext cx="1588407" cy="183384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7561" y="4006590"/>
            <a:ext cx="1669371" cy="18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" y="0"/>
            <a:ext cx="1404000" cy="6312309"/>
          </a:xfrm>
          <a:prstGeom prst="rect">
            <a:avLst/>
          </a:prstGeom>
          <a:solidFill>
            <a:srgbClr val="0062A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" y="293554"/>
            <a:ext cx="1241772" cy="1433646"/>
          </a:xfrm>
          <a:prstGeom prst="rect">
            <a:avLst/>
          </a:prstGeom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1477742" y="39407"/>
            <a:ext cx="7666258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cap="all" spc="300" dirty="0">
                <a:solidFill>
                  <a:srgbClr val="0062A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testmozgásalapú alprogram (TA)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2003561" y="1364970"/>
            <a:ext cx="3699933" cy="0"/>
          </a:xfrm>
          <a:prstGeom prst="line">
            <a:avLst/>
          </a:prstGeom>
          <a:ln w="25400" cap="rnd" cmpd="thinThick">
            <a:solidFill>
              <a:srgbClr val="7FB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494287" y="1380453"/>
            <a:ext cx="75190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alprogram az iskolai testmozgásprogramok három területén kívánja bővíteni, sajátélmény-szerzést biztosító tanulási környezetben a pedagógusok módszertani repertoárját és szemléletét:</a:t>
            </a:r>
          </a:p>
          <a:p>
            <a:pPr marL="1257300" lvl="2" indent="-342900" algn="just">
              <a:buFontTx/>
              <a:buChar char="-"/>
              <a:defRPr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testnevelés óra</a:t>
            </a:r>
          </a:p>
          <a:p>
            <a:pPr marL="1257300" lvl="2" indent="-342900" algn="just">
              <a:buFontTx/>
              <a:buChar char="-"/>
              <a:defRPr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mozgásos tanulás osztálytermi környezetben</a:t>
            </a:r>
          </a:p>
          <a:p>
            <a:pPr marL="1257300" lvl="2" indent="-342900" algn="just">
              <a:buFontTx/>
              <a:buChar char="-"/>
              <a:defRPr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szabadidős mozgástevékenységek</a:t>
            </a:r>
          </a:p>
          <a:p>
            <a:pPr algn="just">
              <a:defRPr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 a testmozgás iskolai környezetben előforduló minden formájára támaszkodva, tanulástámogató eszközeivel vesz részt a tanulói komplex személyiségfejlesztésben.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aktív, kreatív, felelősségteljes magatartást kialakító oktatási módszerek alkalmazásával teszi az alprogram a testmozgáson alapuló tevékenységeket a közösségi célok és az egyéni felelősség életgyakorlatává. </a:t>
            </a:r>
          </a:p>
          <a:p>
            <a:pPr>
              <a:defRPr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" y="0"/>
            <a:ext cx="1404000" cy="6312309"/>
          </a:xfrm>
          <a:prstGeom prst="rect">
            <a:avLst/>
          </a:prstGeom>
          <a:solidFill>
            <a:srgbClr val="0062A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FE3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" y="293554"/>
            <a:ext cx="1241772" cy="1433646"/>
          </a:xfrm>
          <a:prstGeom prst="rect">
            <a:avLst/>
          </a:prstGeom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1477742" y="39407"/>
            <a:ext cx="7666258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cap="all" spc="300" dirty="0">
                <a:solidFill>
                  <a:srgbClr val="0062A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testmozgásalapú alprogram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2003561" y="1364970"/>
            <a:ext cx="3699933" cy="0"/>
          </a:xfrm>
          <a:prstGeom prst="line">
            <a:avLst/>
          </a:prstGeom>
          <a:ln w="25400" cap="rnd" cmpd="thinThick">
            <a:solidFill>
              <a:srgbClr val="7FB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611641" y="1438509"/>
            <a:ext cx="74017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alprogram célja, </a:t>
            </a: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 élményszerű, a testmozgáson és a mozgásos tanuláson alapuló módszereket és tevékenységeket integráljon a tanítási folyamatba.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 segítségével a tanulási folyamat eredményessége fejleszthető, valamint a tanulók kognitív, affektív, szociális, valamint pszicho-motoros képességei, készségei fejlődjenek.</a:t>
            </a:r>
          </a:p>
          <a:p>
            <a:pPr algn="just">
              <a:defRPr/>
            </a:pPr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További cél, hogy az alapvető szükségletekhez tartozó napi fizikai aktivitási mennyiség aktív, mozgásos tevékenységekkel kerüljön kielégítésre, az iskolai szabadidőben is jelenjenek meg  ezek és a tanulói önkéntességen alapuló önszerveződések, melyek a szabadidő konstruktív eltöltését tartalmazzák.</a:t>
            </a:r>
          </a:p>
          <a:p>
            <a:pPr algn="just">
              <a:defRPr/>
            </a:pPr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 még az egészségtudatos, jövőorientált életmód kialakítása.</a:t>
            </a:r>
          </a:p>
          <a:p>
            <a:pPr>
              <a:defRPr/>
            </a:pPr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1317</Words>
  <Application>Microsoft Office PowerPoint</Application>
  <PresentationFormat>Diavetítés a képernyőre (4:3 oldalarány)</PresentationFormat>
  <Paragraphs>149</Paragraphs>
  <Slides>24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Wingdings 2</vt:lpstr>
      <vt:lpstr>Office-téma</vt:lpstr>
      <vt:lpstr>3_Office-téma</vt:lpstr>
      <vt:lpstr>1_Office-téma</vt:lpstr>
      <vt:lpstr>A pedagógusok módszertani felkészítése a végzettség nélküli iskolaelhagyás megelőzése érdekében  EFOP-3.1.2-16-2016-00001  </vt:lpstr>
      <vt:lpstr>PowerPoint-bemutató</vt:lpstr>
      <vt:lpstr>A Komplex alapPROGRAM célja</vt:lpstr>
      <vt:lpstr>A Komplex alapPROGRAM felépítése</vt:lpstr>
      <vt:lpstr>A Komplex alapprogram alapelvei</vt:lpstr>
      <vt:lpstr>Alapelvek</vt:lpstr>
      <vt:lpstr>A komplex alapprogram Alprogramjai</vt:lpstr>
      <vt:lpstr>A testmozgásalapú alprogram (TA)</vt:lpstr>
      <vt:lpstr>A testmozgásalapú alprogram</vt:lpstr>
      <vt:lpstr>A testmozgásalapú alprogram</vt:lpstr>
      <vt:lpstr>Az életgyakorlat-alapú alprogram (ÉA)</vt:lpstr>
      <vt:lpstr>Az életgyakorlat-alapú alprogram</vt:lpstr>
      <vt:lpstr>Az életgyakorlat-alapú alprogram</vt:lpstr>
      <vt:lpstr>A Művészetalapú alprogram (MA)</vt:lpstr>
      <vt:lpstr>A Művészetalapú alprogram</vt:lpstr>
      <vt:lpstr>A Művészetalapú alprogram</vt:lpstr>
      <vt:lpstr>A logiaalapú alprogram</vt:lpstr>
      <vt:lpstr>A logiaalapú alprogram</vt:lpstr>
      <vt:lpstr>A logiaalapú alprogram</vt:lpstr>
      <vt:lpstr>A Digitális alapú alprogram</vt:lpstr>
      <vt:lpstr>A Digitális alapú alprogram</vt:lpstr>
      <vt:lpstr>A Digitális alapú alprogram</vt:lpstr>
      <vt:lpstr>KÖSZÖNÖM MEGTISZTELŐ FIGYELMÜKET!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EKE</dc:creator>
  <cp:lastModifiedBy>Maci</cp:lastModifiedBy>
  <cp:revision>161</cp:revision>
  <cp:lastPrinted>2017-09-18T15:10:20Z</cp:lastPrinted>
  <dcterms:created xsi:type="dcterms:W3CDTF">2017-02-10T12:16:28Z</dcterms:created>
  <dcterms:modified xsi:type="dcterms:W3CDTF">2020-06-22T19:16:07Z</dcterms:modified>
</cp:coreProperties>
</file>