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69" r:id="rId4"/>
    <p:sldId id="270" r:id="rId5"/>
    <p:sldId id="282" r:id="rId6"/>
    <p:sldId id="283" r:id="rId7"/>
    <p:sldId id="298" r:id="rId8"/>
    <p:sldId id="294" r:id="rId9"/>
    <p:sldId id="299" r:id="rId10"/>
    <p:sldId id="301" r:id="rId11"/>
    <p:sldId id="293" r:id="rId12"/>
    <p:sldId id="313" r:id="rId13"/>
    <p:sldId id="31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Sport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versenyek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accent4">
                    <a:lumMod val="50000"/>
                  </a:schemeClr>
                </a:solidFill>
              </a:rPr>
              <a:t>2019-2020.tanév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18" y="2628897"/>
            <a:ext cx="1956749" cy="267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6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Ping - pong Diákolimpia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Városi 3.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Fekete </a:t>
            </a:r>
            <a:r>
              <a:rPr lang="hu-HU" sz="12800" b="1" dirty="0" err="1">
                <a:solidFill>
                  <a:srgbClr val="00B050"/>
                </a:solidFill>
              </a:rPr>
              <a:t>Brunó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4.c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</a:t>
            </a:r>
            <a:r>
              <a:rPr lang="hu-HU" sz="9600" dirty="0" err="1"/>
              <a:t>Huller</a:t>
            </a:r>
            <a:r>
              <a:rPr lang="hu-HU" sz="9600" dirty="0"/>
              <a:t> Ágnes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305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Délkelet-Magyarországi Területi Diákolimpia II. Kötöttfogású és Szabadfogású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. 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456953"/>
            <a:ext cx="9601196" cy="341891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9600" dirty="0"/>
          </a:p>
          <a:p>
            <a:pPr marL="0" indent="0" algn="ctr">
              <a:buNone/>
            </a:pPr>
            <a:r>
              <a:rPr lang="hu-HU" sz="9600" dirty="0"/>
              <a:t>területi </a:t>
            </a:r>
          </a:p>
          <a:p>
            <a:pPr marL="0" indent="0" algn="ctr">
              <a:buNone/>
            </a:pPr>
            <a:r>
              <a:rPr lang="hu-HU" sz="9600" dirty="0"/>
              <a:t>3. helyezett</a:t>
            </a:r>
          </a:p>
          <a:p>
            <a:pPr marL="0" indent="0" algn="ctr">
              <a:buNone/>
            </a:pPr>
            <a:r>
              <a:rPr lang="hu-HU" sz="12800" b="1" dirty="0" err="1">
                <a:solidFill>
                  <a:srgbClr val="00B050"/>
                </a:solidFill>
              </a:rPr>
              <a:t>Szuck</a:t>
            </a:r>
            <a:r>
              <a:rPr lang="hu-HU" sz="12800" b="1" dirty="0">
                <a:solidFill>
                  <a:srgbClr val="00B050"/>
                </a:solidFill>
              </a:rPr>
              <a:t> Mózes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4.b </a:t>
            </a: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</a:t>
            </a:r>
            <a:r>
              <a:rPr lang="hu-HU" sz="9600" dirty="0" err="1"/>
              <a:t>Nyulászné</a:t>
            </a:r>
            <a:r>
              <a:rPr lang="hu-HU" sz="9600" dirty="0"/>
              <a:t> Köböl Noémi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0218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2020. Szent Gellért Fórum: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Bozsik torna U-11, Bozsik </a:t>
            </a: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futszal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U-11,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különdíj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Bényi </a:t>
            </a:r>
            <a:r>
              <a:rPr lang="hu-HU" sz="12800" b="1" dirty="0" err="1">
                <a:solidFill>
                  <a:srgbClr val="00B050"/>
                </a:solidFill>
              </a:rPr>
              <a:t>Mihàly</a:t>
            </a:r>
            <a:r>
              <a:rPr lang="hu-HU" sz="12800" b="1" dirty="0">
                <a:solidFill>
                  <a:srgbClr val="00B050"/>
                </a:solidFill>
              </a:rPr>
              <a:t> Kartal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4.c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</a:t>
            </a:r>
            <a:r>
              <a:rPr lang="hu-HU" sz="9600" dirty="0" err="1"/>
              <a:t>Huller</a:t>
            </a:r>
            <a:r>
              <a:rPr lang="hu-HU" sz="9600" dirty="0"/>
              <a:t> Ágnes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743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026345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chemeClr val="accent5">
                    <a:lumMod val="75000"/>
                  </a:schemeClr>
                </a:solidFill>
              </a:rPr>
              <a:t>Gratulálunk és köszönjük,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 </a:t>
            </a:r>
            <a:r>
              <a:rPr lang="hu-HU" sz="2200" b="1" dirty="0">
                <a:solidFill>
                  <a:srgbClr val="00B050"/>
                </a:solidFill>
              </a:rPr>
              <a:t>minden diákunknak  és az őket felkészítő tanároknak is,</a:t>
            </a:r>
          </a:p>
          <a:p>
            <a:r>
              <a:rPr lang="hu-HU" sz="2200" b="1" dirty="0">
                <a:solidFill>
                  <a:srgbClr val="00B050"/>
                </a:solidFill>
              </a:rPr>
              <a:t>hogy tovább öregbítik a Rókusis nevet.</a:t>
            </a:r>
          </a:p>
          <a:p>
            <a:endParaRPr lang="hu-HU" b="1" dirty="0">
              <a:solidFill>
                <a:srgbClr val="00B050"/>
              </a:solidFill>
            </a:endParaRPr>
          </a:p>
          <a:p>
            <a:r>
              <a:rPr lang="hu-HU" sz="1900" dirty="0">
                <a:solidFill>
                  <a:schemeClr val="tx1"/>
                </a:solidFill>
              </a:rPr>
              <a:t>Megérdemelt pihenést és jó egészséget mindenkinek!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r="606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3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Fedettpályás Atlétika verseny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3000m futás OB. 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9600" dirty="0"/>
          </a:p>
          <a:p>
            <a:pPr marL="0" indent="0" algn="ctr">
              <a:buNone/>
            </a:pPr>
            <a:r>
              <a:rPr lang="hu-HU" sz="9600" dirty="0"/>
              <a:t>országos döntőben </a:t>
            </a:r>
          </a:p>
          <a:p>
            <a:pPr marL="0" indent="0" algn="ctr">
              <a:buNone/>
            </a:pPr>
            <a:r>
              <a:rPr lang="hu-HU" sz="9600" dirty="0"/>
              <a:t>3. helyezett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Imre Petra 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8.e </a:t>
            </a: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Guba Pál, </a:t>
            </a:r>
            <a:r>
              <a:rPr lang="hu-HU" sz="9600" dirty="0" err="1"/>
              <a:t>Bánfalvi</a:t>
            </a:r>
            <a:r>
              <a:rPr lang="hu-HU" sz="9600" dirty="0"/>
              <a:t> Csaba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677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Atlétika Diákolimpia OB.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1000 m futás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u-HU" sz="9600" dirty="0"/>
              <a:t>megyei 1. és</a:t>
            </a:r>
          </a:p>
          <a:p>
            <a:pPr marL="0" indent="0" algn="ctr">
              <a:buNone/>
            </a:pPr>
            <a:r>
              <a:rPr lang="hu-HU" sz="9600" dirty="0"/>
              <a:t>országos döntőben </a:t>
            </a:r>
          </a:p>
          <a:p>
            <a:pPr marL="0" indent="0" algn="ctr">
              <a:buNone/>
            </a:pPr>
            <a:r>
              <a:rPr lang="hu-HU" sz="9600" dirty="0"/>
              <a:t>3. helyezett</a:t>
            </a:r>
          </a:p>
          <a:p>
            <a:pPr marL="0" indent="0" algn="ctr">
              <a:buNone/>
            </a:pPr>
            <a:r>
              <a:rPr lang="hu-HU" sz="14400" b="1" dirty="0" err="1">
                <a:solidFill>
                  <a:srgbClr val="00B050"/>
                </a:solidFill>
              </a:rPr>
              <a:t>Hallai</a:t>
            </a:r>
            <a:r>
              <a:rPr lang="hu-HU" sz="14400" b="1" dirty="0">
                <a:solidFill>
                  <a:srgbClr val="00B050"/>
                </a:solidFill>
              </a:rPr>
              <a:t> Péter </a:t>
            </a:r>
            <a:r>
              <a:rPr lang="hu-HU" sz="12800" b="1" dirty="0">
                <a:solidFill>
                  <a:srgbClr val="00B050"/>
                </a:solidFill>
              </a:rPr>
              <a:t>6.a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Sári Gábor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273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Diákolimpia B33 Kosárlabda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országos döntőbe jutott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Káposzta Szabolcs, Törköly Gábor, 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Nagy Gergő, Pálfi Erik 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8. o. </a:t>
            </a:r>
            <a:endParaRPr lang="hu-HU" sz="4800" dirty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Soós Tamás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394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Úszás Megyei Diákolimpia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100m gyors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9600" dirty="0"/>
          </a:p>
          <a:p>
            <a:pPr marL="0" indent="0" algn="ctr">
              <a:buNone/>
            </a:pPr>
            <a:r>
              <a:rPr lang="hu-HU" sz="9600" dirty="0"/>
              <a:t>megyei </a:t>
            </a:r>
          </a:p>
          <a:p>
            <a:pPr marL="0" indent="0" algn="ctr">
              <a:buNone/>
            </a:pPr>
            <a:r>
              <a:rPr lang="hu-HU" sz="9600" dirty="0"/>
              <a:t>2.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Dudás Barnabás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7.c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Guba Pál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0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Úszás Diákolimpia 50m gyors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9600" dirty="0"/>
          </a:p>
          <a:p>
            <a:pPr marL="0" indent="0" algn="ctr">
              <a:buNone/>
            </a:pPr>
            <a:r>
              <a:rPr lang="hu-HU" sz="9600" dirty="0"/>
              <a:t>Városi 1. és </a:t>
            </a:r>
          </a:p>
          <a:p>
            <a:pPr marL="0" indent="0" algn="ctr">
              <a:buNone/>
            </a:pPr>
            <a:r>
              <a:rPr lang="hu-HU" sz="9600" dirty="0"/>
              <a:t>megyei 5.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Kiss Boróka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2.b </a:t>
            </a: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</a:t>
            </a:r>
            <a:r>
              <a:rPr lang="hu-HU" sz="9600" dirty="0" err="1"/>
              <a:t>Hódossyné</a:t>
            </a:r>
            <a:r>
              <a:rPr lang="hu-HU" sz="9600" dirty="0"/>
              <a:t> </a:t>
            </a:r>
            <a:r>
              <a:rPr lang="hu-HU" sz="9600" dirty="0" err="1"/>
              <a:t>Petrics</a:t>
            </a:r>
            <a:r>
              <a:rPr lang="hu-HU" sz="9600" dirty="0"/>
              <a:t> Erzsébet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159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Úszás Diákolimpia 100m mell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Városi 3.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Mucsi Máté 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7.c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Guba Pál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87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Vívás Diákolimpia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9600" dirty="0"/>
          </a:p>
          <a:p>
            <a:pPr marL="0" indent="0" algn="ctr">
              <a:buNone/>
            </a:pPr>
            <a:r>
              <a:rPr lang="hu-HU" sz="9600" dirty="0"/>
              <a:t>Regionális 3.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Péter Edina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6.a </a:t>
            </a:r>
          </a:p>
          <a:p>
            <a:pPr marL="0" indent="0" algn="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Sári Gábor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479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Úszás Diákolimpia 50m gyors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2600" dirty="0"/>
          </a:p>
          <a:p>
            <a:pPr marL="0" indent="0" algn="ctr">
              <a:buNone/>
            </a:pPr>
            <a:r>
              <a:rPr lang="hu-HU" sz="9600" dirty="0"/>
              <a:t>Városi 3.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Kiss Máté Zalán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5.e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tanár: Guba Pál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r>
              <a:rPr lang="hu-HU" sz="9600" dirty="0"/>
              <a:t> 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3852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238</TotalTime>
  <Words>358</Words>
  <Application>Microsoft Office PowerPoint</Application>
  <PresentationFormat>Szélesvásznú</PresentationFormat>
  <Paragraphs>119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Organikus</vt:lpstr>
      <vt:lpstr>Sport versenyek</vt:lpstr>
      <vt:lpstr>Fedettpályás Atlétika verseny  3000m futás OB.   </vt:lpstr>
      <vt:lpstr> Atlétika Diákolimpia OB.  1000 m futás   </vt:lpstr>
      <vt:lpstr>Diákolimpia B33 Kosárlabda</vt:lpstr>
      <vt:lpstr>  Úszás Megyei Diákolimpia  100m gyors    </vt:lpstr>
      <vt:lpstr> Úszás Diákolimpia 50m gyors </vt:lpstr>
      <vt:lpstr>    Úszás Diákolimpia 100m mell    </vt:lpstr>
      <vt:lpstr>  Vívás Diákolimpia  </vt:lpstr>
      <vt:lpstr>    Úszás Diákolimpia 50m gyors     </vt:lpstr>
      <vt:lpstr>    Ping - pong Diákolimpia      </vt:lpstr>
      <vt:lpstr> Délkelet-Magyarországi Területi Diákolimpia II. Kötöttfogású és Szabadfogású Verseny .   </vt:lpstr>
      <vt:lpstr>       2020. Szent Gellért Fórum:  Bozsik torna U-11, Bozsik futszal U-11,        </vt:lpstr>
      <vt:lpstr>Gratulálunk és köszönjük,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Tanulmányi és sport versenyek</dc:title>
  <dc:creator>Szanka Éva</dc:creator>
  <cp:lastModifiedBy>01 Kazi</cp:lastModifiedBy>
  <cp:revision>45</cp:revision>
  <dcterms:created xsi:type="dcterms:W3CDTF">2020-06-05T22:20:47Z</dcterms:created>
  <dcterms:modified xsi:type="dcterms:W3CDTF">2021-06-16T14:19:29Z</dcterms:modified>
</cp:coreProperties>
</file>