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59" r:id="rId4"/>
    <p:sldId id="262" r:id="rId5"/>
    <p:sldId id="263" r:id="rId6"/>
    <p:sldId id="264" r:id="rId7"/>
    <p:sldId id="265" r:id="rId8"/>
    <p:sldId id="315" r:id="rId9"/>
    <p:sldId id="271" r:id="rId10"/>
    <p:sldId id="272" r:id="rId11"/>
    <p:sldId id="273" r:id="rId12"/>
    <p:sldId id="274" r:id="rId13"/>
    <p:sldId id="277" r:id="rId14"/>
    <p:sldId id="279" r:id="rId15"/>
    <p:sldId id="280" r:id="rId16"/>
    <p:sldId id="284" r:id="rId17"/>
    <p:sldId id="286" r:id="rId18"/>
    <p:sldId id="290" r:id="rId19"/>
    <p:sldId id="287" r:id="rId20"/>
    <p:sldId id="289" r:id="rId21"/>
    <p:sldId id="288" r:id="rId22"/>
    <p:sldId id="291" r:id="rId23"/>
    <p:sldId id="292" r:id="rId24"/>
    <p:sldId id="295" r:id="rId25"/>
    <p:sldId id="296" r:id="rId26"/>
    <p:sldId id="297" r:id="rId27"/>
    <p:sldId id="300" r:id="rId28"/>
    <p:sldId id="302" r:id="rId29"/>
    <p:sldId id="305" r:id="rId30"/>
    <p:sldId id="308" r:id="rId31"/>
    <p:sldId id="307" r:id="rId32"/>
    <p:sldId id="309" r:id="rId33"/>
    <p:sldId id="310" r:id="rId34"/>
    <p:sldId id="311" r:id="rId35"/>
    <p:sldId id="312" r:id="rId36"/>
    <p:sldId id="31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Tanulmányi versenyek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400" dirty="0">
                <a:solidFill>
                  <a:schemeClr val="accent4">
                    <a:lumMod val="50000"/>
                  </a:schemeClr>
                </a:solidFill>
              </a:rPr>
              <a:t>2019-2020.tanév</a:t>
            </a:r>
            <a:br>
              <a:rPr lang="hu-HU" sz="4400" dirty="0">
                <a:solidFill>
                  <a:schemeClr val="accent4">
                    <a:lumMod val="50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Ingyen letölthető könyvek, hangoskönyvek - Home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3" y="2562029"/>
            <a:ext cx="6299898" cy="35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B8E378C-26F5-4068-8295-A16732876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15" y="3351402"/>
            <a:ext cx="1956749" cy="26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3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TEki-totó Országos Matematikai tanulmányi versenyen</a:t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ezüst fokozatot szerzett</a:t>
            </a:r>
          </a:p>
          <a:p>
            <a:pPr marL="0" indent="0" algn="ctr">
              <a:buNone/>
            </a:pPr>
            <a:r>
              <a:rPr lang="hu-HU" sz="14400" b="1" dirty="0" err="1">
                <a:solidFill>
                  <a:srgbClr val="00B050"/>
                </a:solidFill>
              </a:rPr>
              <a:t>Unghváry</a:t>
            </a:r>
            <a:r>
              <a:rPr lang="hu-HU" sz="14400" b="1" dirty="0">
                <a:solidFill>
                  <a:srgbClr val="00B050"/>
                </a:solidFill>
              </a:rPr>
              <a:t> Blanka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3.a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Teleki Zsuzsanna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629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„</a:t>
            </a:r>
            <a:r>
              <a:rPr lang="fi-FI" sz="4000" dirty="0">
                <a:solidFill>
                  <a:schemeClr val="accent5">
                    <a:lumMod val="75000"/>
                  </a:schemeClr>
                </a:solidFill>
              </a:rPr>
              <a:t>30 éves a Szegedi Vadaspark” - állatok világnapja országos rajzpályázat -felső tagozatos kategória</a:t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3. helyezett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Damján Viktória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Szekeresné Véber Noémi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398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000" dirty="0">
                <a:solidFill>
                  <a:schemeClr val="accent5">
                    <a:lumMod val="75000"/>
                  </a:schemeClr>
                </a:solidFill>
              </a:rPr>
              <a:t>Agrárminisztérium Természetmegőrzési Főosztálya – „A természet ajándékai” országos rajzpályázata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2. helyezett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Simon Viktória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Szekeresné Véber Noémi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381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XVI. Országos Koncz János Hegedűverseny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országos döntőbe jutottak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u-H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Somorjai Bende Ágost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8.a 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2000" dirty="0">
                <a:solidFill>
                  <a:schemeClr val="tx1"/>
                </a:solidFill>
              </a:rPr>
              <a:t>Felkészítő tanár: Soós-</a:t>
            </a:r>
            <a:r>
              <a:rPr lang="hu-HU" sz="2000" dirty="0" err="1">
                <a:solidFill>
                  <a:schemeClr val="tx1"/>
                </a:solidFill>
              </a:rPr>
              <a:t>Kirnyák</a:t>
            </a:r>
            <a:r>
              <a:rPr lang="hu-HU" sz="2000" dirty="0">
                <a:solidFill>
                  <a:schemeClr val="tx1"/>
                </a:solidFill>
              </a:rPr>
              <a:t> Melinda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50"/>
                </a:solidFill>
              </a:rPr>
              <a:t>Simon Viktória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7.a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tanár: Soós-</a:t>
            </a:r>
            <a:r>
              <a:rPr lang="hu-HU" sz="2000" dirty="0" err="1">
                <a:solidFill>
                  <a:prstClr val="black"/>
                </a:solidFill>
              </a:rPr>
              <a:t>Kirnyák</a:t>
            </a:r>
            <a:r>
              <a:rPr lang="hu-HU" sz="2000" dirty="0">
                <a:solidFill>
                  <a:prstClr val="black"/>
                </a:solidFill>
              </a:rPr>
              <a:t> Melinda </a:t>
            </a:r>
          </a:p>
          <a:p>
            <a:pPr marL="0" lvl="0" indent="0" algn="r">
              <a:buClr>
                <a:srgbClr val="83992A"/>
              </a:buClr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68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Tudásbajnokság ( matek )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Bendegúz Akadémia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Sipos Ádám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3.e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Sajgó Erzsébet, Nagy Zsuzsanna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92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„Vigyázz, kész, pénz!" K&amp;H Bank pénzügyi vetélkedő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5.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Nagy Izabella, Hajnal Ádám, Harmath Levente, Müller Dávid, </a:t>
            </a:r>
            <a:r>
              <a:rPr lang="hu-HU" sz="12800" b="1" dirty="0" err="1">
                <a:solidFill>
                  <a:srgbClr val="00B050"/>
                </a:solidFill>
              </a:rPr>
              <a:t>Lehotai</a:t>
            </a:r>
            <a:r>
              <a:rPr lang="hu-HU" sz="12800" b="1" dirty="0">
                <a:solidFill>
                  <a:srgbClr val="00B050"/>
                </a:solidFill>
              </a:rPr>
              <a:t> Marcell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4.b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Nyulászné</a:t>
            </a:r>
            <a:r>
              <a:rPr lang="hu-HU" sz="9600" dirty="0"/>
              <a:t> Köböl Noémi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30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Megyei alsós népdaléneklési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megyei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1"/>
                </a:solidFill>
              </a:rPr>
              <a:t>3. helyezett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50"/>
                </a:solidFill>
              </a:rPr>
              <a:t>Kapuvári Eszter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2.a 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2000" dirty="0">
                <a:solidFill>
                  <a:schemeClr val="tx1"/>
                </a:solidFill>
              </a:rPr>
              <a:t>Felkészítő tanára: </a:t>
            </a:r>
            <a:r>
              <a:rPr lang="hu-HU" sz="2000" dirty="0" err="1">
                <a:solidFill>
                  <a:schemeClr val="tx1"/>
                </a:solidFill>
              </a:rPr>
              <a:t>Berényiné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Ale</a:t>
            </a:r>
            <a:r>
              <a:rPr lang="hu-HU" sz="2000" dirty="0">
                <a:solidFill>
                  <a:schemeClr val="tx1"/>
                </a:solidFill>
              </a:rPr>
              <a:t> Krisztina</a:t>
            </a:r>
          </a:p>
          <a:p>
            <a:pPr algn="ctr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000" b="1" dirty="0">
                <a:solidFill>
                  <a:schemeClr val="tx1"/>
                </a:solidFill>
              </a:rPr>
              <a:t>2. helyezett</a:t>
            </a:r>
          </a:p>
          <a:p>
            <a:pPr marL="0" indent="0" algn="ctr">
              <a:buNone/>
            </a:pPr>
            <a:r>
              <a:rPr lang="hu-HU" sz="2800" b="1" dirty="0" err="1">
                <a:solidFill>
                  <a:srgbClr val="00B050"/>
                </a:solidFill>
              </a:rPr>
              <a:t>Spertli</a:t>
            </a:r>
            <a:r>
              <a:rPr lang="hu-HU" sz="2800" b="1" dirty="0">
                <a:solidFill>
                  <a:srgbClr val="00B050"/>
                </a:solidFill>
              </a:rPr>
              <a:t> Tivadar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3.a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tanára: </a:t>
            </a:r>
            <a:r>
              <a:rPr lang="hu-HU" sz="2000" dirty="0" err="1">
                <a:solidFill>
                  <a:prstClr val="black"/>
                </a:solidFill>
              </a:rPr>
              <a:t>Berényiné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Ale</a:t>
            </a:r>
            <a:r>
              <a:rPr lang="hu-HU" sz="2000" dirty="0">
                <a:solidFill>
                  <a:prstClr val="black"/>
                </a:solidFill>
              </a:rPr>
              <a:t> Krisztina</a:t>
            </a:r>
          </a:p>
          <a:p>
            <a:pPr marL="0" indent="0" algn="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11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CSOMEKÖV - megyei könyvtárhasználati verseny- Ady és kora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85350" cy="34383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I. Korcsoport</a:t>
            </a:r>
          </a:p>
          <a:p>
            <a:pPr marL="0" indent="0" algn="ctr">
              <a:buNone/>
            </a:pPr>
            <a:r>
              <a:rPr lang="hu-HU" sz="9600" dirty="0"/>
              <a:t>Megyei 2.  helyezett</a:t>
            </a:r>
          </a:p>
          <a:p>
            <a:pPr marL="0" indent="0" algn="ctr">
              <a:buNone/>
            </a:pPr>
            <a:r>
              <a:rPr lang="hu-HU" sz="14400" b="1" dirty="0" err="1">
                <a:solidFill>
                  <a:srgbClr val="00B050"/>
                </a:solidFill>
              </a:rPr>
              <a:t>Zsivicz</a:t>
            </a:r>
            <a:r>
              <a:rPr lang="hu-HU" sz="14400" b="1" dirty="0">
                <a:solidFill>
                  <a:srgbClr val="00B050"/>
                </a:solidFill>
              </a:rPr>
              <a:t> Dorina; </a:t>
            </a:r>
            <a:r>
              <a:rPr lang="hu-HU" sz="14400" b="1" dirty="0" err="1">
                <a:solidFill>
                  <a:srgbClr val="00B050"/>
                </a:solidFill>
              </a:rPr>
              <a:t>Kralj</a:t>
            </a:r>
            <a:r>
              <a:rPr lang="hu-HU" sz="14400" b="1" dirty="0">
                <a:solidFill>
                  <a:srgbClr val="00B050"/>
                </a:solidFill>
              </a:rPr>
              <a:t> Renáta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és Szendrei Sarolta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8.a</a:t>
            </a:r>
          </a:p>
          <a:p>
            <a:pPr marL="0" indent="0" algn="r">
              <a:buNone/>
            </a:pPr>
            <a:r>
              <a:rPr lang="hu-HU" sz="9600" dirty="0"/>
              <a:t>Felkészítő tanár: Szanka Éva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65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CSOMEKÖV - megyei könyvtárhasználati verseny- Ady és kora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II. Korcsoport</a:t>
            </a:r>
          </a:p>
          <a:p>
            <a:pPr marL="0" indent="0" algn="ctr">
              <a:buNone/>
            </a:pPr>
            <a:r>
              <a:rPr lang="hu-HU" sz="9600" dirty="0"/>
              <a:t>Megyei 3. 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 </a:t>
            </a:r>
            <a:r>
              <a:rPr lang="hu-HU" sz="12800" b="1" dirty="0" err="1">
                <a:solidFill>
                  <a:srgbClr val="00B050"/>
                </a:solidFill>
              </a:rPr>
              <a:t>Maczelka</a:t>
            </a:r>
            <a:r>
              <a:rPr lang="hu-HU" sz="12800" b="1" dirty="0">
                <a:solidFill>
                  <a:srgbClr val="00B050"/>
                </a:solidFill>
              </a:rPr>
              <a:t> Fanni; Rácz Szabó Léna;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Simon Villő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5.b</a:t>
            </a:r>
          </a:p>
          <a:p>
            <a:pPr marL="0" indent="0" algn="r">
              <a:buNone/>
            </a:pPr>
            <a:r>
              <a:rPr lang="hu-HU" sz="9600" dirty="0"/>
              <a:t>Felkészítő tanár: Szanka Éva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34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Szécsi Szilveszter Tehetségkutató Biológiaverseny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területi 2. 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Kecskeméti László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8.c</a:t>
            </a:r>
          </a:p>
          <a:p>
            <a:pPr marL="0" indent="0" algn="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r>
              <a:rPr lang="hu-HU" sz="8600" dirty="0"/>
              <a:t>Felkészítő tanár: Nagyné Tóth Andrea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088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TITOK Herman Ottó tesztverseny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Deák Boldizsár Tamás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6.c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Lengyelné </a:t>
            </a:r>
            <a:r>
              <a:rPr lang="hu-HU" sz="9600" dirty="0" err="1"/>
              <a:t>Domány</a:t>
            </a:r>
            <a:r>
              <a:rPr lang="hu-HU" sz="9600" dirty="0"/>
              <a:t> Anikó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183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Bartha Mozaik Vetélkedő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dirty="0"/>
              <a:t>Területi 3.  helyezett</a:t>
            </a:r>
          </a:p>
          <a:p>
            <a:pPr marL="0" indent="0" algn="ctr">
              <a:buNone/>
            </a:pPr>
            <a:r>
              <a:rPr lang="hu-HU" sz="12800" b="1" u="sng" dirty="0">
                <a:solidFill>
                  <a:srgbClr val="00B050"/>
                </a:solidFill>
              </a:rPr>
              <a:t> Rókusi vidrák: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Kecskeméti László 8. c Kozma Veronika 8. b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Bankó Tamás 8. b Vásárhelyi-Varga Luca 7. a,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Kasza Melánia 7. a </a:t>
            </a:r>
          </a:p>
          <a:p>
            <a:pPr marL="0" indent="0" algn="r">
              <a:buNone/>
            </a:pPr>
            <a:r>
              <a:rPr lang="hu-HU" sz="9600" dirty="0"/>
              <a:t>Felkészítő </a:t>
            </a:r>
            <a:r>
              <a:rPr lang="hu-HU" sz="9600" err="1"/>
              <a:t>tanár</a:t>
            </a:r>
            <a:r>
              <a:rPr lang="hu-HU" sz="9600"/>
              <a:t>: Nagyné </a:t>
            </a:r>
            <a:r>
              <a:rPr lang="hu-HU" sz="9600" dirty="0"/>
              <a:t>Tóth Andrea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54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Tisza-vetélkedő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dirty="0"/>
              <a:t>Területi 3.  helyezett</a:t>
            </a:r>
          </a:p>
          <a:p>
            <a:pPr marL="0" indent="0" algn="ctr">
              <a:buNone/>
            </a:pPr>
            <a:r>
              <a:rPr lang="hu-HU" sz="14400" b="1" u="sng" dirty="0">
                <a:solidFill>
                  <a:srgbClr val="00B050"/>
                </a:solidFill>
              </a:rPr>
              <a:t>Rókusi vidrák: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Süli Levente 6. a Huszár Bálint 5. a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Szakonyi Lotti 5. a,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Vásárhelyi-Varga Dalma 5. a 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r>
              <a:rPr lang="hu-HU" sz="9600" dirty="0"/>
              <a:t>Felkészítő </a:t>
            </a:r>
            <a:r>
              <a:rPr lang="hu-HU" sz="9600" dirty="0" err="1"/>
              <a:t>tanár:Nagyné</a:t>
            </a:r>
            <a:r>
              <a:rPr lang="hu-HU" sz="9600" dirty="0"/>
              <a:t> Tóth Andrea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79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Curie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Regionális 3. és</a:t>
            </a:r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Seres Botond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3.c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Vincze Gabriella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62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Curie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Regionális 4. helyezett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Táborosi</a:t>
            </a:r>
            <a:r>
              <a:rPr lang="hu-HU" sz="12800" b="1" dirty="0">
                <a:solidFill>
                  <a:srgbClr val="00B050"/>
                </a:solidFill>
              </a:rPr>
              <a:t> Zita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3.c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Vincze Gabriella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52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III. Regionális Hegedűverseny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– Kecskemét IV. korcsoport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Regionális arany minősítés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Somorjai Bende Ágost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</a:t>
            </a:r>
            <a:r>
              <a:rPr lang="hu-HU" sz="9600" err="1"/>
              <a:t>tanár</a:t>
            </a:r>
            <a:r>
              <a:rPr lang="hu-HU" sz="9600"/>
              <a:t>: Soós-</a:t>
            </a:r>
            <a:r>
              <a:rPr lang="hu-HU" sz="9600" dirty="0" err="1"/>
              <a:t>Kirnyák</a:t>
            </a:r>
            <a:r>
              <a:rPr lang="hu-HU" sz="9600" dirty="0"/>
              <a:t> Melinda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018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Tankerületi verses mesemondó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1.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Kádár Levente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4.b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Nyulászné</a:t>
            </a:r>
            <a:r>
              <a:rPr lang="hu-HU" sz="9600" dirty="0"/>
              <a:t> Köböl Noémi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519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Tabán Teszt Túra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városi angol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2. 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Sóti Igor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8.b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Tóthné Lukács Katalin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724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Gianni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Rodari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Emlékverseny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olasz nyelv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Szabó Szófia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Gyuris</a:t>
            </a:r>
            <a:r>
              <a:rPr lang="hu-HU" sz="9600" dirty="0"/>
              <a:t> Annamária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94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Tabán Teszt Túra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városi angol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4.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Nagy Csongor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6.e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Bátai</a:t>
            </a:r>
            <a:r>
              <a:rPr lang="hu-HU" sz="9600" dirty="0"/>
              <a:t> Helga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971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Milne Városi angol 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különdíj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u-H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Bényi Mihály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4.c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chemeClr val="tx1"/>
                </a:solidFill>
              </a:rPr>
              <a:t>Felkészítő tanár: Cseténé Tasnádi Judit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Molnár </a:t>
            </a:r>
            <a:r>
              <a:rPr lang="hu-HU" sz="2800" b="1" dirty="0" err="1">
                <a:solidFill>
                  <a:srgbClr val="00B050"/>
                </a:solidFill>
              </a:rPr>
              <a:t>Adélia</a:t>
            </a:r>
            <a:r>
              <a:rPr lang="hu-HU" sz="2800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6.e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tanár: Békési Zoltánné Both Rozita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hu-HU" sz="2000" dirty="0">
              <a:solidFill>
                <a:prstClr val="black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379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XXI. Nyelvész nyelvtan verseny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8000" dirty="0"/>
              <a:t>megyei 1. helyezett és </a:t>
            </a:r>
          </a:p>
          <a:p>
            <a:pPr marL="0" indent="0" algn="ctr">
              <a:buNone/>
            </a:pPr>
            <a:r>
              <a:rPr lang="hu-HU" sz="8000" dirty="0"/>
              <a:t>országos döntőbe jutott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Lehotai</a:t>
            </a:r>
            <a:r>
              <a:rPr lang="hu-HU" sz="12800" b="1" dirty="0">
                <a:solidFill>
                  <a:srgbClr val="00B050"/>
                </a:solidFill>
              </a:rPr>
              <a:t> Marcell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4.b</a:t>
            </a:r>
            <a:r>
              <a:rPr lang="hu-HU" sz="12800" dirty="0"/>
              <a:t> </a:t>
            </a:r>
            <a:endParaRPr lang="hu-HU" sz="7200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Nyulászné</a:t>
            </a:r>
            <a:r>
              <a:rPr lang="hu-HU" sz="9600" dirty="0"/>
              <a:t> Köböl Noémi  </a:t>
            </a:r>
          </a:p>
        </p:txBody>
      </p:sp>
    </p:spTree>
    <p:extLst>
      <p:ext uri="{BB962C8B-B14F-4D97-AF65-F5344CB8AC3E}">
        <p14:creationId xmlns:p14="http://schemas.microsoft.com/office/powerpoint/2010/main" val="195691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Öveges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országos fizikaversenyen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Megyei 13.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Szakonyi Marcell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8.e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Kovács Kata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572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20. Ifjú Zongoristák Csongrád Megyei Találkozója – Hódmezővásárhely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/>
              <a:t>Megyei fordulón</a:t>
            </a:r>
          </a:p>
          <a:p>
            <a:pPr marL="0" indent="0" algn="ctr">
              <a:buNone/>
            </a:pPr>
            <a:r>
              <a:rPr lang="hu-HU" sz="9600" dirty="0"/>
              <a:t>dicséretben részesült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Fekete András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4.a</a:t>
            </a:r>
          </a:p>
          <a:p>
            <a:pPr marL="0" indent="0" algn="ctr">
              <a:buNone/>
            </a:pP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r>
              <a:rPr lang="hu-HU" sz="9600" dirty="0"/>
              <a:t>Felkészítő tanár: Guba Tünde Bettina 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919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Görgey Artúr történelemverseny /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Rákóczi -szabadságharc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Regionális 17.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Györgyi Eszter, Tanács Gréta és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Vásárhelyi-Varga Luca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7.a</a:t>
            </a:r>
          </a:p>
          <a:p>
            <a:pPr marL="0" indent="0" algn="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r>
              <a:rPr lang="hu-HU" sz="9600" dirty="0"/>
              <a:t>Felkészítő tanár: Fodorné </a:t>
            </a:r>
            <a:r>
              <a:rPr lang="hu-HU" sz="9600" dirty="0" err="1"/>
              <a:t>Dóda</a:t>
            </a:r>
            <a:r>
              <a:rPr lang="hu-HU" sz="9600" dirty="0"/>
              <a:t> Katalin és Szanka Éva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8166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3100" dirty="0">
                <a:solidFill>
                  <a:schemeClr val="accent5">
                    <a:lumMod val="75000"/>
                  </a:schemeClr>
                </a:solidFill>
              </a:rPr>
              <a:t>Nagy Imre Ált. Isk. és AMI Égig Érő – Ég Ígérő Gyermekgaléria országos képzőművészeti pályázata és kiállítás,</a:t>
            </a:r>
            <a:br>
              <a:rPr lang="hu-HU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3100" dirty="0">
                <a:solidFill>
                  <a:schemeClr val="accent5">
                    <a:lumMod val="75000"/>
                  </a:schemeClr>
                </a:solidFill>
              </a:rPr>
              <a:t>  - Nemes Nagy Ágnes versillusztrációk</a:t>
            </a:r>
            <a:br>
              <a:rPr lang="hu-HU" sz="31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9600" dirty="0"/>
              <a:t>Zsűrizett munka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Damján Viktória, Simon Viktória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7.c, 7.a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Szekeresné Véber Noémi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8010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Megyei alsós népdaléneklési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különdíj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Tóth Regina Klára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Berényiné</a:t>
            </a:r>
            <a:r>
              <a:rPr lang="hu-HU" sz="9600" dirty="0"/>
              <a:t> </a:t>
            </a:r>
            <a:r>
              <a:rPr lang="hu-HU" sz="9600" dirty="0" err="1"/>
              <a:t>Ale</a:t>
            </a:r>
            <a:r>
              <a:rPr lang="hu-HU" sz="9600" dirty="0"/>
              <a:t> Krisztina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92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ZÖLDOKOS kupa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Megyei 9. helyezett</a:t>
            </a:r>
          </a:p>
          <a:p>
            <a:pPr marL="0" indent="0" algn="ctr">
              <a:buNone/>
            </a:pPr>
            <a:r>
              <a:rPr lang="hu-HU" sz="12800" b="1" u="sng" dirty="0">
                <a:solidFill>
                  <a:srgbClr val="00B050"/>
                </a:solidFill>
              </a:rPr>
              <a:t>Zöld manók</a:t>
            </a:r>
            <a:r>
              <a:rPr lang="hu-HU" sz="12800" b="1" dirty="0">
                <a:solidFill>
                  <a:srgbClr val="00B050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Ugrin</a:t>
            </a:r>
            <a:r>
              <a:rPr lang="hu-HU" sz="12800" b="1" dirty="0">
                <a:solidFill>
                  <a:srgbClr val="00B050"/>
                </a:solidFill>
              </a:rPr>
              <a:t> Barnabás 7. e Nagy Botond 7. e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Gömöri Vilmos 7. e </a:t>
            </a:r>
          </a:p>
          <a:p>
            <a:pPr marL="0" indent="0" algn="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r>
              <a:rPr lang="hu-HU" sz="9600" dirty="0"/>
              <a:t>Felkészítő tanár: </a:t>
            </a:r>
            <a:r>
              <a:rPr lang="hu-HU" sz="9600" dirty="0" err="1"/>
              <a:t>Jankovichné</a:t>
            </a:r>
            <a:r>
              <a:rPr lang="hu-HU" sz="9600" dirty="0"/>
              <a:t> Virányi Marianna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8435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026345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accent5">
                    <a:lumMod val="75000"/>
                  </a:schemeClr>
                </a:solidFill>
              </a:rPr>
              <a:t>Gratulálunk és köszönjük,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 </a:t>
            </a:r>
            <a:r>
              <a:rPr lang="hu-HU" sz="2200" b="1" dirty="0">
                <a:solidFill>
                  <a:srgbClr val="00B050"/>
                </a:solidFill>
              </a:rPr>
              <a:t>minden diákunknak  és az őket felkészítő tanároknak is,</a:t>
            </a:r>
          </a:p>
          <a:p>
            <a:r>
              <a:rPr lang="hu-HU" sz="2200" b="1" dirty="0">
                <a:solidFill>
                  <a:srgbClr val="00B050"/>
                </a:solidFill>
              </a:rPr>
              <a:t>hogy tovább öregbítik a Rókusis nevet.</a:t>
            </a:r>
          </a:p>
          <a:p>
            <a:endParaRPr lang="hu-HU" b="1" dirty="0">
              <a:solidFill>
                <a:srgbClr val="00B050"/>
              </a:solidFill>
            </a:endParaRPr>
          </a:p>
          <a:p>
            <a:r>
              <a:rPr lang="hu-HU" sz="1900" dirty="0">
                <a:solidFill>
                  <a:schemeClr val="tx1"/>
                </a:solidFill>
              </a:rPr>
              <a:t>Megérdemelt pihenést és jó egészséget mindenkinek!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r="60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3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Grimm szótár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középdöntőbe jutott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Bajusz Nóra, Domján Viktória,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Horváth Hanna, Szabó Szófia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7.c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Gyuris</a:t>
            </a:r>
            <a:r>
              <a:rPr lang="hu-HU" sz="9600" dirty="0"/>
              <a:t> Annamária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47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Pangea országos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Fekete Brúnó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Nagy – </a:t>
            </a:r>
            <a:r>
              <a:rPr lang="hu-HU" sz="9600" dirty="0" err="1"/>
              <a:t>Grácsik</a:t>
            </a:r>
            <a:r>
              <a:rPr lang="hu-HU" sz="9600" dirty="0"/>
              <a:t> Emese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679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XVI.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Bonifert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Domonkos Nemzetközi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országos döntőbe jutottak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u-H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50"/>
                </a:solidFill>
              </a:rPr>
              <a:t>Unghváry Blanka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3.a 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2000" dirty="0">
                <a:solidFill>
                  <a:schemeClr val="tx1"/>
                </a:solidFill>
              </a:rPr>
              <a:t>Felkészítő tanára: Teleki Zsuzsanna</a:t>
            </a:r>
          </a:p>
          <a:p>
            <a:pPr algn="ctr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50"/>
                </a:solidFill>
              </a:rPr>
              <a:t>Tóth Gábor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tanára: Nagy-</a:t>
            </a:r>
            <a:r>
              <a:rPr lang="hu-HU" sz="2000" dirty="0" err="1">
                <a:solidFill>
                  <a:prstClr val="black"/>
                </a:solidFill>
              </a:rPr>
              <a:t>Grácsik</a:t>
            </a:r>
            <a:r>
              <a:rPr lang="hu-HU" sz="2000" dirty="0">
                <a:solidFill>
                  <a:prstClr val="black"/>
                </a:solidFill>
              </a:rPr>
              <a:t> Emese</a:t>
            </a:r>
          </a:p>
          <a:p>
            <a:pPr marL="0" indent="0" algn="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3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Tudásbajnokság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( matek, magyar, környezet )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Tóth Gábor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Nagy-</a:t>
            </a:r>
            <a:r>
              <a:rPr lang="hu-HU" sz="9600" dirty="0" err="1"/>
              <a:t>Grácsik</a:t>
            </a:r>
            <a:r>
              <a:rPr lang="hu-HU" sz="9600" dirty="0"/>
              <a:t> Emese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464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nyelvÉSZ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magyar anyanyelvi 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Tóth Gábor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Nagy-</a:t>
            </a:r>
            <a:r>
              <a:rPr lang="hu-HU" sz="9600" dirty="0" err="1"/>
              <a:t>Grácsik</a:t>
            </a:r>
            <a:r>
              <a:rPr lang="hu-HU" sz="9600" dirty="0"/>
              <a:t> Emese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668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Országos Hon-és népismeret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levelezőverseny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3. helyezettek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Szász Dorottya, Szügyi Boglárka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 Vásárhelyi- Varga Dalma 5.a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Herédiné Szűcs Ildikó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4721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1146</Words>
  <Application>Microsoft Office PowerPoint</Application>
  <PresentationFormat>Szélesvásznú</PresentationFormat>
  <Paragraphs>352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9" baseType="lpstr">
      <vt:lpstr>Arial</vt:lpstr>
      <vt:lpstr>Garamond</vt:lpstr>
      <vt:lpstr>Organikus</vt:lpstr>
      <vt:lpstr>Tanulmányi versenyek 2019-2020.tanév </vt:lpstr>
      <vt:lpstr>TITOK Herman Ottó tesztverseny  </vt:lpstr>
      <vt:lpstr>XXI. Nyelvész nyelvtan verseny </vt:lpstr>
      <vt:lpstr>Grimm szótár verseny </vt:lpstr>
      <vt:lpstr>Pangea országos matematika verseny   </vt:lpstr>
      <vt:lpstr> XVI. Bonifert Domonkos Nemzetközi Matematika verseny </vt:lpstr>
      <vt:lpstr> Tudásbajnokság  ( matek, magyar, környezet ) </vt:lpstr>
      <vt:lpstr> nyelvÉSZ magyar anyanyelvi verseny  </vt:lpstr>
      <vt:lpstr>  Országos Hon-és népismeret  levelezőverseny  </vt:lpstr>
      <vt:lpstr> TEki-totó Országos Matematikai tanulmányi versenyen  </vt:lpstr>
      <vt:lpstr> „30 éves a Szegedi Vadaspark” - állatok világnapja országos rajzpályázat -felső tagozatos kategória  </vt:lpstr>
      <vt:lpstr> Agrárminisztérium Természetmegőrzési Főosztálya – „A természet ajándékai” országos rajzpályázata </vt:lpstr>
      <vt:lpstr> XVI. Országos Koncz János Hegedűverseny   </vt:lpstr>
      <vt:lpstr> Tudásbajnokság ( matek )  Bendegúz Akadémia </vt:lpstr>
      <vt:lpstr> „Vigyázz, kész, pénz!" K&amp;H Bank pénzügyi vetélkedő </vt:lpstr>
      <vt:lpstr> Megyei alsós népdaléneklési verseny  </vt:lpstr>
      <vt:lpstr>  CSOMEKÖV - megyei könyvtárhasználati verseny- Ady és kora </vt:lpstr>
      <vt:lpstr>  CSOMEKÖV - megyei könyvtárhasználati verseny- Ady és kora </vt:lpstr>
      <vt:lpstr>  Szécsi Szilveszter Tehetségkutató Biológiaverseny   </vt:lpstr>
      <vt:lpstr>  Bartha Mozaik Vetélkedő   </vt:lpstr>
      <vt:lpstr>   Tisza-vetélkedő  </vt:lpstr>
      <vt:lpstr> Curie matematika verseny </vt:lpstr>
      <vt:lpstr> Curie matematika verseny </vt:lpstr>
      <vt:lpstr>  III. Regionális Hegedűverseny  – Kecskemét IV. korcsoport  </vt:lpstr>
      <vt:lpstr>   Tankerületi verses mesemondó verseny   </vt:lpstr>
      <vt:lpstr>     Tabán Teszt Túra  városi angol verseny    </vt:lpstr>
      <vt:lpstr>    Gianni Rodari Emlékverseny  olasz nyelv    </vt:lpstr>
      <vt:lpstr>     Tabán Teszt Túra  városi angol verseny    </vt:lpstr>
      <vt:lpstr>   Milne Városi angol verseny    </vt:lpstr>
      <vt:lpstr>     Öveges országos fizikaversenyen     </vt:lpstr>
      <vt:lpstr>     20. Ifjú Zongoristák Csongrád Megyei Találkozója – Hódmezővásárhely     </vt:lpstr>
      <vt:lpstr>     Görgey Artúr történelemverseny /  Rákóczi -szabadságharc      </vt:lpstr>
      <vt:lpstr>      Nagy Imre Ált. Isk. és AMI Égig Érő – Ég Ígérő Gyermekgaléria országos képzőművészeti pályázata és kiállítás,   - Nemes Nagy Ágnes versillusztrációk      </vt:lpstr>
      <vt:lpstr>      Megyei alsós népdaléneklési verseny      </vt:lpstr>
      <vt:lpstr>      ZÖLDOKOS kupa      </vt:lpstr>
      <vt:lpstr>Gratulálunk és köszönjük,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Tanulmányi és sport versenyek</dc:title>
  <dc:creator>Szanka Éva</dc:creator>
  <cp:lastModifiedBy>01 Kazi</cp:lastModifiedBy>
  <cp:revision>45</cp:revision>
  <dcterms:created xsi:type="dcterms:W3CDTF">2020-06-05T22:20:47Z</dcterms:created>
  <dcterms:modified xsi:type="dcterms:W3CDTF">2021-06-16T14:16:12Z</dcterms:modified>
</cp:coreProperties>
</file>