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61" r:id="rId4"/>
    <p:sldId id="263" r:id="rId5"/>
    <p:sldId id="264" r:id="rId6"/>
    <p:sldId id="265" r:id="rId7"/>
    <p:sldId id="266" r:id="rId8"/>
    <p:sldId id="296" r:id="rId9"/>
    <p:sldId id="298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300" r:id="rId37"/>
    <p:sldId id="301" r:id="rId38"/>
    <p:sldId id="303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7/6/2021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7/6/2021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7/6/2021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7/6/2021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7/6/2021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7/6/2021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68248" y="938230"/>
            <a:ext cx="5663461" cy="2968752"/>
          </a:xfrm>
        </p:spPr>
        <p:txBody>
          <a:bodyPr/>
          <a:lstStyle/>
          <a:p>
            <a: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Tanulmányi és sportversenyek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794721" y="3906982"/>
            <a:ext cx="3592945" cy="775854"/>
          </a:xfrm>
        </p:spPr>
        <p:txBody>
          <a:bodyPr/>
          <a:lstStyle/>
          <a:p>
            <a:r>
              <a:rPr lang="hu-HU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2020-2021.tanév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56" y="1305817"/>
            <a:ext cx="1956749" cy="2679847"/>
          </a:xfrm>
          <a:prstGeom prst="rect">
            <a:avLst/>
          </a:prstGeom>
          <a:scene3d>
            <a:camera prst="orthographicFront"/>
            <a:lightRig rig="threePt" dir="t"/>
          </a:scene3d>
          <a:sp3d contourW="95250">
            <a:contourClr>
              <a:schemeClr val="accent2">
                <a:lumMod val="40000"/>
                <a:lumOff val="60000"/>
              </a:schemeClr>
            </a:contourClr>
          </a:sp3d>
        </p:spPr>
      </p:pic>
      <p:pic>
        <p:nvPicPr>
          <p:cNvPr id="5" name="Hang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6"/>
    </mc:Choice>
    <mc:Fallback xmlns="">
      <p:transition spd="slow" advTm="6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6634" y="1123837"/>
            <a:ext cx="3279228" cy="4601183"/>
          </a:xfrm>
        </p:spPr>
        <p:txBody>
          <a:bodyPr/>
          <a:lstStyle/>
          <a:p>
            <a:pPr algn="ctr"/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Bonifert</a:t>
            </a: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Domokos Nemzetközi Matematika Verseny</a:t>
            </a:r>
            <a:b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3200" dirty="0"/>
              <a:t>nemzetközi versenyen</a:t>
            </a:r>
          </a:p>
          <a:p>
            <a:pPr marL="0" indent="0" algn="ctr">
              <a:buNone/>
            </a:pPr>
            <a:r>
              <a:rPr lang="hu-HU" sz="3200" dirty="0"/>
              <a:t>3. </a:t>
            </a:r>
          </a:p>
          <a:p>
            <a:pPr marL="0" indent="0" algn="ctr">
              <a:buNone/>
            </a:pPr>
            <a:r>
              <a:rPr lang="hu-HU" sz="3200" dirty="0"/>
              <a:t> helyezett</a:t>
            </a:r>
          </a:p>
          <a:p>
            <a:pPr marL="0" indent="0" algn="ctr">
              <a:buNone/>
            </a:pPr>
            <a:endParaRPr lang="hu-HU" sz="3200" dirty="0"/>
          </a:p>
          <a:p>
            <a:pPr marL="0" indent="0" algn="ctr">
              <a:buNone/>
            </a:pPr>
            <a:r>
              <a:rPr lang="hu-HU" sz="3300" b="1" dirty="0"/>
              <a:t> </a:t>
            </a:r>
            <a:r>
              <a:rPr lang="hu-HU" sz="3300" b="1" dirty="0" err="1"/>
              <a:t>Unghváry</a:t>
            </a:r>
            <a:r>
              <a:rPr lang="hu-HU" sz="3300" b="1" dirty="0"/>
              <a:t> Blanka</a:t>
            </a:r>
          </a:p>
          <a:p>
            <a:pPr marL="0" indent="0" algn="ctr">
              <a:buNone/>
            </a:pPr>
            <a:r>
              <a:rPr lang="hu-HU" sz="3300" b="1" dirty="0"/>
              <a:t>4.a </a:t>
            </a:r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sz="2800" dirty="0"/>
              <a:t>felkészítő tanár: Király Dávid</a:t>
            </a:r>
          </a:p>
          <a:p>
            <a:pPr marL="0" indent="0" algn="r">
              <a:buNone/>
            </a:pPr>
            <a:r>
              <a:rPr lang="hu-HU" sz="2800" dirty="0"/>
              <a:t>  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3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8"/>
    </mc:Choice>
    <mc:Fallback xmlns="">
      <p:transition spd="slow" advTm="6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6634" y="1123837"/>
            <a:ext cx="3279228" cy="4601183"/>
          </a:xfrm>
        </p:spPr>
        <p:txBody>
          <a:bodyPr/>
          <a:lstStyle/>
          <a:p>
            <a:pPr algn="ctr"/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Barabás Zoltán Biológia verseny 2020/2021</a:t>
            </a: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hu-HU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3200" dirty="0"/>
              <a:t>megyei 1.</a:t>
            </a:r>
          </a:p>
          <a:p>
            <a:pPr marL="0" indent="0" algn="ctr">
              <a:buNone/>
            </a:pPr>
            <a:r>
              <a:rPr lang="hu-HU" sz="3200" dirty="0"/>
              <a:t>helyezett</a:t>
            </a:r>
          </a:p>
          <a:p>
            <a:pPr marL="0" indent="0" algn="ctr">
              <a:buNone/>
            </a:pPr>
            <a:r>
              <a:rPr lang="hu-HU" sz="3500" b="1" dirty="0">
                <a:solidFill>
                  <a:schemeClr val="accent2">
                    <a:lumMod val="50000"/>
                  </a:schemeClr>
                </a:solidFill>
              </a:rPr>
              <a:t>Rókusi Fülesbaglyok csapat</a:t>
            </a:r>
            <a:r>
              <a:rPr lang="hu-HU" sz="3900" b="1" dirty="0"/>
              <a:t>: </a:t>
            </a:r>
          </a:p>
          <a:p>
            <a:pPr marL="0" indent="0" algn="ctr">
              <a:buNone/>
            </a:pPr>
            <a:r>
              <a:rPr lang="hu-HU" sz="3500" b="1" dirty="0"/>
              <a:t>Horváth Anna, Tanács Gréta és Vásárhelyi-Varga Luca</a:t>
            </a:r>
          </a:p>
          <a:p>
            <a:pPr marL="0" indent="0" algn="ctr">
              <a:buNone/>
            </a:pPr>
            <a:r>
              <a:rPr lang="hu-HU" sz="3500" b="1" dirty="0"/>
              <a:t> </a:t>
            </a:r>
            <a:r>
              <a:rPr lang="hu-HU" sz="3600" b="1" dirty="0"/>
              <a:t>8.a</a:t>
            </a:r>
            <a:endParaRPr lang="hu-HU" sz="1800" dirty="0"/>
          </a:p>
          <a:p>
            <a:pPr marL="0" indent="0" algn="ct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sz="2800" dirty="0"/>
              <a:t>felkészítő tanár : Nagyné Tóth Andrea 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9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0"/>
    </mc:Choice>
    <mc:Fallback xmlns="">
      <p:transition spd="slow" advTm="8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2000">
              <a:srgbClr val="FFC000"/>
            </a:gs>
            <a:gs pos="7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6634" y="1123837"/>
            <a:ext cx="3279228" cy="4601183"/>
          </a:xfrm>
        </p:spPr>
        <p:txBody>
          <a:bodyPr/>
          <a:lstStyle/>
          <a:p>
            <a:pPr algn="ctr"/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Bendegúz Tudásbajnokság irodalmi</a:t>
            </a:r>
            <a:b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hu-H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sz="3200" dirty="0"/>
          </a:p>
          <a:p>
            <a:pPr marL="0" indent="0" algn="ctr">
              <a:buNone/>
            </a:pPr>
            <a:r>
              <a:rPr lang="hu-HU" sz="3200" dirty="0"/>
              <a:t>megyei </a:t>
            </a:r>
          </a:p>
          <a:p>
            <a:pPr marL="0" indent="0" algn="ctr">
              <a:buNone/>
            </a:pPr>
            <a:r>
              <a:rPr lang="hu-HU" sz="3200" dirty="0"/>
              <a:t>3.</a:t>
            </a:r>
          </a:p>
          <a:p>
            <a:pPr marL="0" indent="0" algn="ctr">
              <a:buNone/>
            </a:pPr>
            <a:r>
              <a:rPr lang="hu-HU" sz="3200" dirty="0"/>
              <a:t> helyezett</a:t>
            </a:r>
          </a:p>
          <a:p>
            <a:pPr marL="0" indent="0" algn="ctr">
              <a:buNone/>
            </a:pPr>
            <a:endParaRPr lang="hu-HU" sz="3200" dirty="0"/>
          </a:p>
          <a:p>
            <a:pPr marL="0" indent="0" algn="ctr">
              <a:buNone/>
            </a:pPr>
            <a:r>
              <a:rPr lang="hu-HU" sz="3500" b="1" dirty="0"/>
              <a:t>Szügyi Boglárka</a:t>
            </a:r>
          </a:p>
          <a:p>
            <a:pPr marL="0" indent="0" algn="ctr">
              <a:buNone/>
            </a:pPr>
            <a:r>
              <a:rPr lang="hu-HU" sz="3500" b="1" dirty="0"/>
              <a:t> 5.a </a:t>
            </a:r>
          </a:p>
          <a:p>
            <a:pPr marL="0" indent="0" algn="ct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sz="3000" dirty="0"/>
              <a:t>felkészítő tanár: </a:t>
            </a:r>
            <a:r>
              <a:rPr lang="hu-HU" sz="3000" dirty="0" err="1"/>
              <a:t>Havasiné</a:t>
            </a:r>
            <a:r>
              <a:rPr lang="hu-HU" sz="3000" dirty="0"/>
              <a:t> </a:t>
            </a:r>
            <a:r>
              <a:rPr lang="hu-HU" sz="3000" dirty="0" err="1"/>
              <a:t>Hel</a:t>
            </a:r>
            <a:r>
              <a:rPr lang="hu-HU" sz="3000" dirty="0"/>
              <a:t> Edit</a:t>
            </a:r>
          </a:p>
          <a:p>
            <a:pPr marL="0" indent="0" algn="r">
              <a:buNone/>
            </a:pPr>
            <a:r>
              <a:rPr lang="hu-HU" sz="2800" dirty="0"/>
              <a:t>  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2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9"/>
    </mc:Choice>
    <mc:Fallback xmlns="">
      <p:transition spd="slow" advTm="6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6634" y="1123837"/>
            <a:ext cx="3279228" cy="4601183"/>
          </a:xfrm>
        </p:spPr>
        <p:txBody>
          <a:bodyPr/>
          <a:lstStyle/>
          <a:p>
            <a:pPr algn="ctr"/>
            <a: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Tudásbajnokság  Matematika  </a:t>
            </a: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hu-H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3200" dirty="0"/>
              <a:t>megyei</a:t>
            </a:r>
          </a:p>
          <a:p>
            <a:pPr marL="0" indent="0" algn="ctr">
              <a:buNone/>
            </a:pPr>
            <a:r>
              <a:rPr lang="hu-HU" sz="3200" dirty="0"/>
              <a:t> 4. </a:t>
            </a:r>
          </a:p>
          <a:p>
            <a:pPr marL="0" indent="0" algn="ctr">
              <a:buNone/>
            </a:pPr>
            <a:r>
              <a:rPr lang="hu-HU" sz="3200" dirty="0"/>
              <a:t> helyezett</a:t>
            </a:r>
          </a:p>
          <a:p>
            <a:pPr marL="0" indent="0" algn="ctr">
              <a:buNone/>
            </a:pPr>
            <a:endParaRPr lang="hu-HU" sz="3200" dirty="0"/>
          </a:p>
          <a:p>
            <a:pPr marL="0" indent="0" algn="ctr">
              <a:buNone/>
            </a:pPr>
            <a:r>
              <a:rPr lang="hu-HU" sz="4200" b="1" dirty="0"/>
              <a:t>Sipos Ádám</a:t>
            </a:r>
          </a:p>
          <a:p>
            <a:pPr marL="0" indent="0" algn="ctr">
              <a:buNone/>
            </a:pPr>
            <a:r>
              <a:rPr lang="hu-HU" sz="4200" b="1" dirty="0"/>
              <a:t>4. e</a:t>
            </a:r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sz="3300" dirty="0"/>
              <a:t>felkészítő tanár: Bártfai Imréné , </a:t>
            </a:r>
          </a:p>
          <a:p>
            <a:pPr marL="0" indent="0" algn="r">
              <a:buNone/>
            </a:pPr>
            <a:r>
              <a:rPr lang="hu-HU" sz="3300" dirty="0"/>
              <a:t>Nagy Zsuzsanna  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4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7"/>
    </mc:Choice>
    <mc:Fallback xmlns="">
      <p:transition spd="slow" advTm="8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6634" y="864109"/>
            <a:ext cx="3169984" cy="4860912"/>
          </a:xfrm>
        </p:spPr>
        <p:txBody>
          <a:bodyPr>
            <a:normAutofit fontScale="90000"/>
          </a:bodyPr>
          <a:lstStyle/>
          <a:p>
            <a:pPr algn="ctr"/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XXVIII. </a:t>
            </a:r>
            <a:r>
              <a:rPr lang="hu-HU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Kaán</a:t>
            </a: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Károly Országos Természet- és Környezetismereti verseny 2019/2020 </a:t>
            </a: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u-HU" sz="31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(előző tanévről szeptemberre halasztott)</a:t>
            </a:r>
            <a:br>
              <a:rPr lang="hu-HU" sz="31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 </a:t>
            </a:r>
            <a:b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hu-H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3200" dirty="0"/>
              <a:t>megyei</a:t>
            </a:r>
          </a:p>
          <a:p>
            <a:pPr marL="0" indent="0" algn="ctr">
              <a:buNone/>
            </a:pPr>
            <a:r>
              <a:rPr lang="hu-HU" sz="3200" dirty="0"/>
              <a:t>4. </a:t>
            </a:r>
          </a:p>
          <a:p>
            <a:pPr marL="0" indent="0" algn="ctr">
              <a:buNone/>
            </a:pPr>
            <a:r>
              <a:rPr lang="hu-HU" sz="3200" dirty="0"/>
              <a:t> helyezett</a:t>
            </a:r>
          </a:p>
          <a:p>
            <a:pPr marL="0" indent="0" algn="ctr">
              <a:buNone/>
            </a:pPr>
            <a:endParaRPr lang="hu-HU" sz="3200" dirty="0"/>
          </a:p>
          <a:p>
            <a:pPr marL="0" indent="0" algn="ctr">
              <a:buNone/>
            </a:pPr>
            <a:r>
              <a:rPr lang="hu-HU" sz="3300" b="1" dirty="0"/>
              <a:t>Vásárhelyi-Varga Dalma</a:t>
            </a:r>
          </a:p>
          <a:p>
            <a:pPr marL="0" indent="0" algn="ctr">
              <a:buNone/>
            </a:pPr>
            <a:endParaRPr lang="hu-HU" sz="3300" b="1" dirty="0"/>
          </a:p>
          <a:p>
            <a:pPr marL="0" indent="0" algn="ctr">
              <a:buNone/>
            </a:pPr>
            <a:r>
              <a:rPr lang="hu-HU" sz="3300" b="1" dirty="0"/>
              <a:t> 6.a</a:t>
            </a:r>
          </a:p>
          <a:p>
            <a:pPr marL="0" indent="0" algn="ct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sz="2800" dirty="0"/>
              <a:t>felkészítő tanár: Nagyné Tóth Andrea</a:t>
            </a:r>
          </a:p>
          <a:p>
            <a:pPr marL="0" indent="0" algn="r">
              <a:buNone/>
            </a:pPr>
            <a:r>
              <a:rPr lang="hu-HU" sz="2800" dirty="0"/>
              <a:t>  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4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55"/>
    </mc:Choice>
    <mc:Fallback xmlns="">
      <p:transition spd="slow" advTm="11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6634" y="1123837"/>
            <a:ext cx="3279228" cy="4601183"/>
          </a:xfrm>
        </p:spPr>
        <p:txBody>
          <a:bodyPr/>
          <a:lstStyle/>
          <a:p>
            <a:pPr algn="ctr"/>
            <a: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Tudásbajnokság matematika</a:t>
            </a: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hu-H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3200" dirty="0"/>
              <a:t>megyei</a:t>
            </a:r>
          </a:p>
          <a:p>
            <a:pPr marL="0" indent="0" algn="ctr">
              <a:buNone/>
            </a:pPr>
            <a:r>
              <a:rPr lang="hu-HU" sz="3200" dirty="0"/>
              <a:t>4. </a:t>
            </a:r>
          </a:p>
          <a:p>
            <a:pPr marL="0" indent="0" algn="ctr">
              <a:buNone/>
            </a:pPr>
            <a:r>
              <a:rPr lang="hu-HU" sz="3200" dirty="0"/>
              <a:t> helyezett</a:t>
            </a:r>
          </a:p>
          <a:p>
            <a:pPr marL="0" indent="0" algn="ctr">
              <a:buNone/>
            </a:pPr>
            <a:endParaRPr lang="hu-HU" sz="3200" dirty="0"/>
          </a:p>
          <a:p>
            <a:pPr marL="0" indent="0" algn="ctr">
              <a:buNone/>
            </a:pPr>
            <a:r>
              <a:rPr lang="hu-HU" sz="3300" b="1" dirty="0"/>
              <a:t>Klement Noel</a:t>
            </a:r>
          </a:p>
          <a:p>
            <a:pPr marL="0" indent="0" algn="ctr">
              <a:buNone/>
            </a:pPr>
            <a:r>
              <a:rPr lang="hu-HU" sz="3300" b="1" dirty="0"/>
              <a:t> 4.c </a:t>
            </a:r>
          </a:p>
          <a:p>
            <a:pPr marL="0" indent="0" algn="ct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sz="2800" dirty="0"/>
              <a:t>felkészítő tanár: Vincze Gabriella</a:t>
            </a:r>
          </a:p>
          <a:p>
            <a:pPr marL="0" indent="0" algn="r">
              <a:buNone/>
            </a:pPr>
            <a:r>
              <a:rPr lang="hu-HU" sz="2800" dirty="0"/>
              <a:t>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9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29"/>
    </mc:Choice>
    <mc:Fallback xmlns="">
      <p:transition spd="slow" advTm="8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932873"/>
            <a:ext cx="3415862" cy="4792147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XXX. Herman Ottó Kárpát-medencei Biológia verseny 2019/2020 </a:t>
            </a: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u-HU" sz="31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(előző tanévről szeptemberre halasztott)</a:t>
            </a:r>
            <a:br>
              <a:rPr lang="hu-HU" sz="31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 </a:t>
            </a:r>
            <a:b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hu-H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3200" dirty="0"/>
              <a:t>megyei</a:t>
            </a:r>
          </a:p>
          <a:p>
            <a:pPr marL="0" indent="0" algn="ctr">
              <a:buNone/>
            </a:pPr>
            <a:r>
              <a:rPr lang="hu-HU" sz="3200" dirty="0"/>
              <a:t>4. </a:t>
            </a:r>
          </a:p>
          <a:p>
            <a:pPr marL="0" indent="0" algn="ctr">
              <a:buNone/>
            </a:pPr>
            <a:r>
              <a:rPr lang="hu-HU" sz="3200" dirty="0"/>
              <a:t> helyezett</a:t>
            </a:r>
          </a:p>
          <a:p>
            <a:pPr marL="0" indent="0" algn="ctr">
              <a:buNone/>
            </a:pPr>
            <a:endParaRPr lang="hu-HU" sz="3200" dirty="0"/>
          </a:p>
          <a:p>
            <a:pPr marL="0" indent="0" algn="ctr">
              <a:buNone/>
            </a:pPr>
            <a:r>
              <a:rPr lang="hu-HU" sz="3800" b="1" dirty="0"/>
              <a:t>Horváth Anna</a:t>
            </a:r>
          </a:p>
          <a:p>
            <a:pPr marL="0" indent="0" algn="ctr">
              <a:buNone/>
            </a:pPr>
            <a:r>
              <a:rPr lang="hu-HU" sz="3800" b="1" dirty="0"/>
              <a:t> 8.a</a:t>
            </a:r>
          </a:p>
          <a:p>
            <a:pPr marL="0" indent="0" algn="ct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sz="2800" dirty="0"/>
              <a:t>felkészítő tanár: Nagyné Tóth Andrea</a:t>
            </a:r>
          </a:p>
          <a:p>
            <a:pPr marL="0" indent="0" algn="r">
              <a:buNone/>
            </a:pPr>
            <a:r>
              <a:rPr lang="hu-HU" sz="2800" dirty="0"/>
              <a:t> </a:t>
            </a:r>
          </a:p>
          <a:p>
            <a:pPr marL="0" indent="0" algn="r">
              <a:buNone/>
            </a:pPr>
            <a:r>
              <a:rPr lang="hu-HU" sz="2800" dirty="0"/>
              <a:t>  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9"/>
    </mc:Choice>
    <mc:Fallback xmlns="">
      <p:transition spd="slow" advTm="10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080655"/>
            <a:ext cx="3415862" cy="4644365"/>
          </a:xfrm>
        </p:spPr>
        <p:txBody>
          <a:bodyPr>
            <a:normAutofit fontScale="90000"/>
          </a:bodyPr>
          <a:lstStyle/>
          <a:p>
            <a:pPr algn="ctr"/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XXVIII. </a:t>
            </a:r>
            <a:r>
              <a:rPr lang="hu-HU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Kaán</a:t>
            </a:r>
            <a: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Károly Országos Természet- és Környezetismereti verseny 2019/2020 </a:t>
            </a:r>
            <a:r>
              <a:rPr lang="hu-HU" sz="31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(előző tanévről szeptemberre halasztott)</a:t>
            </a:r>
            <a:br>
              <a:rPr lang="hu-HU" sz="31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hu-H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3200" dirty="0"/>
              <a:t>megyei </a:t>
            </a:r>
          </a:p>
          <a:p>
            <a:pPr marL="0" indent="0" algn="ctr">
              <a:buNone/>
            </a:pPr>
            <a:r>
              <a:rPr lang="hu-HU" sz="3200" dirty="0"/>
              <a:t>5. </a:t>
            </a:r>
          </a:p>
          <a:p>
            <a:pPr marL="0" indent="0" algn="ctr">
              <a:buNone/>
            </a:pPr>
            <a:r>
              <a:rPr lang="hu-HU" sz="3200" dirty="0"/>
              <a:t> helyezett</a:t>
            </a:r>
          </a:p>
          <a:p>
            <a:pPr marL="0" indent="0" algn="ctr">
              <a:buNone/>
            </a:pPr>
            <a:r>
              <a:rPr lang="hu-HU" sz="3900" b="1" dirty="0"/>
              <a:t>Földesi Sámuel</a:t>
            </a:r>
          </a:p>
          <a:p>
            <a:pPr marL="0" indent="0" algn="ctr">
              <a:buNone/>
            </a:pPr>
            <a:r>
              <a:rPr lang="hu-HU" sz="3900" b="1" dirty="0"/>
              <a:t>7. a</a:t>
            </a: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sz="2800" dirty="0"/>
              <a:t>felkészítő tanár: Nagyné Tóth Andrea  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8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93"/>
    </mc:Choice>
    <mc:Fallback xmlns="">
      <p:transition spd="slow" advTm="10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6634" y="1123837"/>
            <a:ext cx="3279228" cy="4601183"/>
          </a:xfrm>
        </p:spPr>
        <p:txBody>
          <a:bodyPr/>
          <a:lstStyle/>
          <a:p>
            <a:pPr algn="ctr"/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Barabás Zoltán Biológia verseny 2020/2021</a:t>
            </a:r>
            <a:b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 </a:t>
            </a:r>
            <a:b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hu-H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9600" dirty="0"/>
              <a:t>megyei</a:t>
            </a:r>
          </a:p>
          <a:p>
            <a:pPr marL="0" indent="0" algn="ctr">
              <a:buNone/>
            </a:pPr>
            <a:r>
              <a:rPr lang="hu-HU" sz="9600" dirty="0"/>
              <a:t>5. </a:t>
            </a:r>
          </a:p>
          <a:p>
            <a:pPr marL="0" indent="0" algn="ctr">
              <a:buNone/>
            </a:pPr>
            <a:r>
              <a:rPr lang="hu-HU" sz="9600" dirty="0"/>
              <a:t> helyezett</a:t>
            </a:r>
          </a:p>
          <a:p>
            <a:pPr marL="0" indent="0" algn="ctr">
              <a:buNone/>
            </a:pPr>
            <a:endParaRPr lang="hu-HU" sz="3600" dirty="0"/>
          </a:p>
          <a:p>
            <a:pPr marL="0" indent="0" algn="ctr">
              <a:buNone/>
            </a:pPr>
            <a:r>
              <a:rPr lang="hu-HU" sz="11200" b="1" dirty="0">
                <a:solidFill>
                  <a:schemeClr val="accent4">
                    <a:lumMod val="50000"/>
                  </a:schemeClr>
                </a:solidFill>
              </a:rPr>
              <a:t>Zöld manók csapat:</a:t>
            </a:r>
          </a:p>
          <a:p>
            <a:pPr marL="0" indent="0" algn="ctr">
              <a:buNone/>
            </a:pPr>
            <a:r>
              <a:rPr lang="hu-HU" sz="11200" b="1" dirty="0"/>
              <a:t> </a:t>
            </a:r>
            <a:r>
              <a:rPr lang="hu-HU" sz="11200" b="1" dirty="0" err="1"/>
              <a:t>Fakan</a:t>
            </a:r>
            <a:r>
              <a:rPr lang="hu-HU" sz="11200" b="1" dirty="0"/>
              <a:t> Péter,</a:t>
            </a:r>
          </a:p>
          <a:p>
            <a:pPr marL="0" indent="0" algn="ctr">
              <a:buNone/>
            </a:pPr>
            <a:r>
              <a:rPr lang="hu-HU" sz="11200" b="1" dirty="0"/>
              <a:t> Gömöri Vilmos és </a:t>
            </a:r>
            <a:r>
              <a:rPr lang="hu-HU" sz="11200" b="1" dirty="0" err="1"/>
              <a:t>Ugrin</a:t>
            </a:r>
            <a:r>
              <a:rPr lang="hu-HU" sz="11200" b="1" dirty="0"/>
              <a:t> Barnabás</a:t>
            </a:r>
          </a:p>
          <a:p>
            <a:pPr marL="0" indent="0" algn="ctr">
              <a:buNone/>
            </a:pPr>
            <a:endParaRPr lang="hu-HU" sz="4400" b="1" dirty="0"/>
          </a:p>
          <a:p>
            <a:pPr marL="0" indent="0" algn="ctr">
              <a:buNone/>
            </a:pPr>
            <a:r>
              <a:rPr lang="hu-HU" sz="11200" b="1" dirty="0"/>
              <a:t> 8.e</a:t>
            </a:r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sz="9600" dirty="0"/>
              <a:t>felkészítő tanár: </a:t>
            </a:r>
            <a:r>
              <a:rPr lang="hu-HU" sz="9600" dirty="0" err="1"/>
              <a:t>Jankovichné</a:t>
            </a:r>
            <a:r>
              <a:rPr lang="hu-HU" sz="9600" dirty="0"/>
              <a:t> Virányi Marianna</a:t>
            </a:r>
          </a:p>
          <a:p>
            <a:pPr marL="0" indent="0" algn="r">
              <a:buNone/>
            </a:pPr>
            <a:endParaRPr lang="hu-HU" sz="9600" dirty="0"/>
          </a:p>
          <a:p>
            <a:pPr marL="0" indent="0" algn="r">
              <a:buNone/>
            </a:pPr>
            <a:r>
              <a:rPr lang="hu-HU" sz="2800" dirty="0"/>
              <a:t>  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3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8"/>
    </mc:Choice>
    <mc:Fallback xmlns="">
      <p:transition spd="slow" advTm="11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6634" y="1123837"/>
            <a:ext cx="3279228" cy="4601183"/>
          </a:xfrm>
        </p:spPr>
        <p:txBody>
          <a:bodyPr/>
          <a:lstStyle/>
          <a:p>
            <a:pPr algn="ctr"/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XXXI.</a:t>
            </a: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Öveges</a:t>
            </a: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József Kárpát-medencei Fizikaverseny</a:t>
            </a: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hu-H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3200" dirty="0"/>
              <a:t>megyei</a:t>
            </a:r>
          </a:p>
          <a:p>
            <a:pPr marL="0" indent="0" algn="ctr">
              <a:buNone/>
            </a:pPr>
            <a:r>
              <a:rPr lang="hu-HU" sz="3200" dirty="0"/>
              <a:t>5. </a:t>
            </a:r>
          </a:p>
          <a:p>
            <a:pPr marL="0" indent="0" algn="ctr">
              <a:buNone/>
            </a:pPr>
            <a:r>
              <a:rPr lang="hu-HU" sz="3200" dirty="0"/>
              <a:t> helyezett</a:t>
            </a:r>
          </a:p>
          <a:p>
            <a:pPr marL="0" indent="0" algn="ctr">
              <a:buNone/>
            </a:pPr>
            <a:endParaRPr lang="hu-HU" sz="3200" dirty="0"/>
          </a:p>
          <a:p>
            <a:pPr marL="0" indent="0" algn="ctr">
              <a:buNone/>
            </a:pPr>
            <a:r>
              <a:rPr lang="hu-HU" sz="3800" b="1" dirty="0"/>
              <a:t>Győri Zalán</a:t>
            </a:r>
          </a:p>
          <a:p>
            <a:pPr marL="0" indent="0" algn="ctr">
              <a:buNone/>
            </a:pPr>
            <a:r>
              <a:rPr lang="hu-HU" sz="3800" b="1" dirty="0"/>
              <a:t> 8.c </a:t>
            </a:r>
          </a:p>
          <a:p>
            <a:pPr marL="0" indent="0" algn="ct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sz="3300" dirty="0"/>
              <a:t>felkészítő tanár: Kovács Katalin</a:t>
            </a:r>
          </a:p>
          <a:p>
            <a:pPr marL="0" indent="0" algn="r">
              <a:buNone/>
            </a:pPr>
            <a:r>
              <a:rPr lang="hu-HU" sz="2800" dirty="0"/>
              <a:t>:  </a:t>
            </a:r>
          </a:p>
          <a:p>
            <a:pPr marL="0" indent="0" algn="r">
              <a:buNone/>
            </a:pPr>
            <a:r>
              <a:rPr lang="hu-HU" sz="2800" dirty="0"/>
              <a:t>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7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6"/>
    </mc:Choice>
    <mc:Fallback xmlns="">
      <p:transition spd="slow" advTm="8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86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6634" y="1123837"/>
            <a:ext cx="3279228" cy="4601183"/>
          </a:xfrm>
        </p:spPr>
        <p:txBody>
          <a:bodyPr/>
          <a:lstStyle/>
          <a:p>
            <a:pPr algn="ctr"/>
            <a: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XXIX.</a:t>
            </a: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Kaán</a:t>
            </a: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Károly  Országos Természet- és Környezet-ismereti verseny       2020/2021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3200" dirty="0"/>
              <a:t>országos 5. </a:t>
            </a:r>
          </a:p>
          <a:p>
            <a:pPr marL="0" indent="0" algn="ctr">
              <a:buNone/>
            </a:pPr>
            <a:r>
              <a:rPr lang="hu-HU" sz="3200" dirty="0"/>
              <a:t>megyei 1.</a:t>
            </a:r>
          </a:p>
          <a:p>
            <a:pPr marL="0" indent="0" algn="ctr">
              <a:buNone/>
            </a:pPr>
            <a:r>
              <a:rPr lang="hu-HU" sz="3200" dirty="0"/>
              <a:t> helyezett</a:t>
            </a:r>
          </a:p>
          <a:p>
            <a:pPr marL="0" indent="0" algn="ctr">
              <a:buNone/>
            </a:pPr>
            <a:endParaRPr lang="hu-HU" sz="3200" dirty="0"/>
          </a:p>
          <a:p>
            <a:pPr marL="0" indent="0" algn="ctr">
              <a:buNone/>
            </a:pPr>
            <a:r>
              <a:rPr lang="hu-HU" sz="3300" b="1" dirty="0"/>
              <a:t>Fekete András 5.a </a:t>
            </a:r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sz="2800" dirty="0"/>
              <a:t>felkészítő tanár : Nagyné Tóth Andrea 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2"/>
    </mc:Choice>
    <mc:Fallback xmlns="">
      <p:transition spd="slow" advTm="9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6634" y="1123837"/>
            <a:ext cx="3279228" cy="4601183"/>
          </a:xfrm>
        </p:spPr>
        <p:txBody>
          <a:bodyPr>
            <a:normAutofit fontScale="90000"/>
          </a:bodyPr>
          <a:lstStyle/>
          <a:p>
            <a:pPr algn="ctr"/>
            <a:b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XXX.</a:t>
            </a: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Herman Ottó Kárpát-medencei Biológia verseny 2019/2020</a:t>
            </a: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31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(előző tanévről szeptemberre halasztott</a:t>
            </a: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)</a:t>
            </a: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hu-H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3200" dirty="0"/>
              <a:t>megyei</a:t>
            </a:r>
          </a:p>
          <a:p>
            <a:pPr marL="0" indent="0" algn="ctr">
              <a:buNone/>
            </a:pPr>
            <a:r>
              <a:rPr lang="hu-HU" sz="3200" dirty="0"/>
              <a:t>5. </a:t>
            </a:r>
          </a:p>
          <a:p>
            <a:pPr marL="0" indent="0" algn="ctr">
              <a:buNone/>
            </a:pPr>
            <a:r>
              <a:rPr lang="hu-HU" sz="3200" dirty="0"/>
              <a:t> helyezett</a:t>
            </a:r>
          </a:p>
          <a:p>
            <a:pPr marL="0" indent="0" algn="ctr">
              <a:buNone/>
            </a:pPr>
            <a:endParaRPr lang="hu-HU" sz="3200" dirty="0"/>
          </a:p>
          <a:p>
            <a:pPr marL="0" indent="0" algn="ctr">
              <a:buNone/>
            </a:pPr>
            <a:r>
              <a:rPr lang="hu-HU" sz="3600" b="1" dirty="0"/>
              <a:t>Vásárhelyi-Varga Luca</a:t>
            </a:r>
          </a:p>
          <a:p>
            <a:pPr marL="0" indent="0" algn="ctr">
              <a:buNone/>
            </a:pPr>
            <a:r>
              <a:rPr lang="hu-HU" sz="3600" b="1" dirty="0"/>
              <a:t> 8.a</a:t>
            </a:r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sz="3300" dirty="0"/>
              <a:t>felkészítő tanár: Nagyné Tóth Andrea</a:t>
            </a:r>
          </a:p>
          <a:p>
            <a:pPr marL="0" indent="0" algn="r">
              <a:buNone/>
            </a:pPr>
            <a:endParaRPr lang="hu-HU" sz="3300" dirty="0"/>
          </a:p>
          <a:p>
            <a:pPr marL="0" indent="0" algn="r">
              <a:buNone/>
            </a:pPr>
            <a:r>
              <a:rPr lang="hu-HU" sz="2800" dirty="0"/>
              <a:t>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3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6"/>
    </mc:Choice>
    <mc:Fallback xmlns="">
      <p:transition spd="slow" advTm="10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080655"/>
            <a:ext cx="3415862" cy="4644365"/>
          </a:xfrm>
        </p:spPr>
        <p:txBody>
          <a:bodyPr>
            <a:normAutofit fontScale="90000"/>
          </a:bodyPr>
          <a:lstStyle/>
          <a:p>
            <a:pPr algn="ctr"/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XXIV. </a:t>
            </a: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Simonyi Zsigmond Kárpát-medencei helyesírási verseny</a:t>
            </a: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hu-H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3200" dirty="0"/>
              <a:t>megyei </a:t>
            </a:r>
          </a:p>
          <a:p>
            <a:pPr marL="0" indent="0" algn="ctr">
              <a:buNone/>
            </a:pPr>
            <a:r>
              <a:rPr lang="hu-HU" sz="3200" dirty="0"/>
              <a:t>6. </a:t>
            </a:r>
          </a:p>
          <a:p>
            <a:pPr marL="0" indent="0" algn="ctr">
              <a:buNone/>
            </a:pPr>
            <a:r>
              <a:rPr lang="hu-HU" sz="3200" dirty="0"/>
              <a:t>helyezett</a:t>
            </a:r>
          </a:p>
          <a:p>
            <a:pPr marL="0" indent="0" algn="ctr">
              <a:buNone/>
            </a:pPr>
            <a:r>
              <a:rPr lang="hu-HU" sz="3900" b="1" dirty="0"/>
              <a:t>Fekete Brúnó</a:t>
            </a:r>
          </a:p>
          <a:p>
            <a:pPr marL="0" indent="0" algn="ctr">
              <a:buNone/>
            </a:pPr>
            <a:r>
              <a:rPr lang="hu-HU" sz="3900" b="1" dirty="0"/>
              <a:t>5.c</a:t>
            </a: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sz="2800" dirty="0"/>
              <a:t>felkészítő tanár: Hegyi Edit  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3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28"/>
    </mc:Choice>
    <mc:Fallback xmlns="">
      <p:transition spd="slow" advTm="15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080655"/>
            <a:ext cx="3415862" cy="4644365"/>
          </a:xfrm>
        </p:spPr>
        <p:txBody>
          <a:bodyPr>
            <a:normAutofit/>
          </a:bodyPr>
          <a:lstStyle/>
          <a:p>
            <a:pPr algn="ctr"/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I. Matekász Tanulmányi Verseny </a:t>
            </a: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sz="31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hu-H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3200" dirty="0"/>
              <a:t>megyei </a:t>
            </a:r>
          </a:p>
          <a:p>
            <a:pPr marL="0" indent="0" algn="ctr">
              <a:buNone/>
            </a:pPr>
            <a:r>
              <a:rPr lang="hu-HU" sz="3200" dirty="0"/>
              <a:t>8. </a:t>
            </a:r>
          </a:p>
          <a:p>
            <a:pPr marL="0" indent="0" algn="ctr">
              <a:buNone/>
            </a:pPr>
            <a:r>
              <a:rPr lang="hu-HU" sz="3200" dirty="0"/>
              <a:t> helyezett</a:t>
            </a:r>
          </a:p>
          <a:p>
            <a:pPr marL="0" indent="0" algn="ctr">
              <a:buNone/>
            </a:pPr>
            <a:endParaRPr lang="hu-HU" sz="3200" dirty="0"/>
          </a:p>
          <a:p>
            <a:pPr marL="0" indent="0" algn="ctr">
              <a:buNone/>
            </a:pPr>
            <a:r>
              <a:rPr lang="hu-HU" sz="3900" b="1" dirty="0"/>
              <a:t>Sipos Ádám</a:t>
            </a:r>
          </a:p>
          <a:p>
            <a:pPr marL="0" indent="0" algn="ctr">
              <a:buNone/>
            </a:pPr>
            <a:r>
              <a:rPr lang="hu-HU" sz="3900" b="1" dirty="0"/>
              <a:t>4.e</a:t>
            </a: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sz="2800" dirty="0"/>
              <a:t>felkészítő tanár: Bártfai Imréné , </a:t>
            </a:r>
          </a:p>
          <a:p>
            <a:pPr marL="0" indent="0" algn="r">
              <a:buNone/>
            </a:pPr>
            <a:r>
              <a:rPr lang="hu-HU" sz="2800" dirty="0"/>
              <a:t>Nagy Zsuzsanna</a:t>
            </a:r>
          </a:p>
          <a:p>
            <a:pPr marL="0" indent="0" algn="r">
              <a:buNone/>
            </a:pPr>
            <a:r>
              <a:rPr lang="hu-HU" sz="2800" dirty="0"/>
              <a:t>   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2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0"/>
    </mc:Choice>
    <mc:Fallback xmlns="">
      <p:transition spd="slow" advTm="7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080655"/>
            <a:ext cx="3415862" cy="4644365"/>
          </a:xfrm>
        </p:spPr>
        <p:txBody>
          <a:bodyPr>
            <a:normAutofit/>
          </a:bodyPr>
          <a:lstStyle/>
          <a:p>
            <a:pPr algn="ctr"/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Zrínyi matematika verseny</a:t>
            </a: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hu-H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3200" dirty="0"/>
              <a:t>megyei </a:t>
            </a:r>
          </a:p>
          <a:p>
            <a:pPr marL="0" indent="0" algn="ctr">
              <a:buNone/>
            </a:pPr>
            <a:r>
              <a:rPr lang="hu-HU" sz="3200" dirty="0"/>
              <a:t>10. </a:t>
            </a:r>
          </a:p>
          <a:p>
            <a:pPr marL="0" indent="0" algn="ctr">
              <a:buNone/>
            </a:pPr>
            <a:r>
              <a:rPr lang="hu-HU" sz="3200" dirty="0"/>
              <a:t> helyezett</a:t>
            </a:r>
          </a:p>
          <a:p>
            <a:pPr marL="0" indent="0" algn="ctr">
              <a:buNone/>
            </a:pPr>
            <a:endParaRPr lang="hu-HU" sz="3200" dirty="0"/>
          </a:p>
          <a:p>
            <a:pPr marL="0" indent="0" algn="ctr">
              <a:buNone/>
            </a:pPr>
            <a:r>
              <a:rPr lang="hu-HU" sz="3900" b="1" dirty="0" err="1"/>
              <a:t>Böhler</a:t>
            </a:r>
            <a:r>
              <a:rPr lang="hu-HU" sz="3900" b="1" dirty="0"/>
              <a:t> </a:t>
            </a:r>
            <a:r>
              <a:rPr lang="hu-HU" sz="3900" b="1" dirty="0" err="1"/>
              <a:t>Szinta</a:t>
            </a:r>
            <a:r>
              <a:rPr lang="hu-HU" sz="3900" b="1" dirty="0"/>
              <a:t> Amina</a:t>
            </a:r>
          </a:p>
          <a:p>
            <a:pPr marL="0" indent="0" algn="ctr">
              <a:buNone/>
            </a:pPr>
            <a:r>
              <a:rPr lang="hu-HU" sz="3900" b="1" dirty="0"/>
              <a:t>2.b</a:t>
            </a: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sz="2800" dirty="0"/>
              <a:t>felkészítő tanár: Kürtiné Mészáros Adrienn</a:t>
            </a:r>
          </a:p>
          <a:p>
            <a:pPr marL="0" indent="0" algn="r">
              <a:buNone/>
            </a:pPr>
            <a:r>
              <a:rPr lang="hu-HU" sz="2800" dirty="0"/>
              <a:t>  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0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72"/>
    </mc:Choice>
    <mc:Fallback xmlns="">
      <p:transition spd="slow" advTm="13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080655"/>
            <a:ext cx="3415862" cy="4644365"/>
          </a:xfrm>
        </p:spPr>
        <p:txBody>
          <a:bodyPr>
            <a:normAutofit/>
          </a:bodyPr>
          <a:lstStyle/>
          <a:p>
            <a:pPr algn="ctr"/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hu-HU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NyelvÉsz</a:t>
            </a:r>
            <a: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verseny</a:t>
            </a: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sz="31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hu-H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3200" dirty="0"/>
              <a:t>megyei </a:t>
            </a:r>
          </a:p>
          <a:p>
            <a:pPr marL="0" indent="0" algn="ctr">
              <a:buNone/>
            </a:pPr>
            <a:r>
              <a:rPr lang="hu-HU" sz="3200" dirty="0"/>
              <a:t>11. </a:t>
            </a:r>
          </a:p>
          <a:p>
            <a:pPr marL="0" indent="0" algn="ctr">
              <a:buNone/>
            </a:pPr>
            <a:r>
              <a:rPr lang="hu-HU" sz="3200" dirty="0"/>
              <a:t> helyezett</a:t>
            </a:r>
          </a:p>
          <a:p>
            <a:pPr marL="0" indent="0" algn="ctr">
              <a:buNone/>
            </a:pPr>
            <a:endParaRPr lang="hu-HU" sz="3200" dirty="0"/>
          </a:p>
          <a:p>
            <a:pPr marL="0" indent="0" algn="ctr">
              <a:buNone/>
            </a:pPr>
            <a:r>
              <a:rPr lang="hu-HU" sz="3900" b="1" dirty="0"/>
              <a:t>Tajti Gréta Angéla</a:t>
            </a:r>
          </a:p>
          <a:p>
            <a:pPr marL="0" indent="0" algn="ctr">
              <a:buNone/>
            </a:pPr>
            <a:r>
              <a:rPr lang="hu-HU" sz="3900" b="1" dirty="0"/>
              <a:t>2.b</a:t>
            </a: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sz="2800" dirty="0"/>
              <a:t>felkészítő tanár: Kürtiné Mészáros Adrienn</a:t>
            </a:r>
          </a:p>
          <a:p>
            <a:pPr marL="0" indent="0" algn="r">
              <a:buNone/>
            </a:pPr>
            <a:r>
              <a:rPr lang="hu-HU" sz="2800" dirty="0"/>
              <a:t>   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5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8"/>
    </mc:Choice>
    <mc:Fallback xmlns="">
      <p:transition spd="slow" advTm="10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080655"/>
            <a:ext cx="3415862" cy="4644365"/>
          </a:xfrm>
        </p:spPr>
        <p:txBody>
          <a:bodyPr>
            <a:normAutofit fontScale="90000"/>
          </a:bodyPr>
          <a:lstStyle/>
          <a:p>
            <a:pPr algn="ctr"/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Csongrád- Csanád Megyei "A" tagozatos vonós egyéni és kamarazenei versenyen </a:t>
            </a: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sz="31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hu-H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3200" dirty="0"/>
              <a:t>megyei </a:t>
            </a:r>
          </a:p>
          <a:p>
            <a:pPr marL="0" indent="0" algn="ctr">
              <a:buNone/>
            </a:pPr>
            <a:r>
              <a:rPr lang="hu-HU" sz="3200" dirty="0"/>
              <a:t> arany minősítés</a:t>
            </a:r>
          </a:p>
          <a:p>
            <a:pPr marL="0" indent="0" algn="ctr">
              <a:buNone/>
            </a:pPr>
            <a:r>
              <a:rPr lang="hu-HU" sz="3900" b="1" dirty="0"/>
              <a:t> </a:t>
            </a:r>
            <a:r>
              <a:rPr lang="hu-HU" sz="3900" b="1" dirty="0" err="1"/>
              <a:t>Szurovecz</a:t>
            </a:r>
            <a:r>
              <a:rPr lang="hu-HU" sz="3900" b="1" dirty="0"/>
              <a:t> Barbara </a:t>
            </a:r>
          </a:p>
          <a:p>
            <a:pPr marL="0" indent="0" algn="ctr">
              <a:buNone/>
            </a:pPr>
            <a:r>
              <a:rPr lang="hu-HU" sz="3900" b="1" dirty="0"/>
              <a:t>3. a</a:t>
            </a: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sz="2800" dirty="0"/>
              <a:t>felkészítő tanár: Berényiné Ale Krisztina</a:t>
            </a:r>
          </a:p>
          <a:p>
            <a:pPr marL="0" indent="0" algn="r">
              <a:buNone/>
            </a:pPr>
            <a:r>
              <a:rPr lang="hu-HU" sz="2800" dirty="0"/>
              <a:t>   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8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9"/>
    </mc:Choice>
    <mc:Fallback xmlns="">
      <p:transition spd="slow" advTm="9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6634" y="1123837"/>
            <a:ext cx="3279228" cy="4601183"/>
          </a:xfrm>
        </p:spPr>
        <p:txBody>
          <a:bodyPr>
            <a:normAutofit fontScale="90000"/>
          </a:bodyPr>
          <a:lstStyle/>
          <a:p>
            <a:pPr algn="ctr"/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pt-BR" sz="4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Pom Pom és legújabb barátai- rajzverseny</a:t>
            </a:r>
            <a:br>
              <a:rPr lang="pt-BR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hu-H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7000" dirty="0"/>
              <a:t>városi</a:t>
            </a:r>
          </a:p>
          <a:p>
            <a:pPr marL="0" indent="0" algn="ctr">
              <a:buNone/>
            </a:pPr>
            <a:r>
              <a:rPr lang="hu-HU" sz="7000" dirty="0"/>
              <a:t>1. </a:t>
            </a:r>
          </a:p>
          <a:p>
            <a:pPr marL="0" indent="0" algn="ctr">
              <a:buNone/>
            </a:pPr>
            <a:r>
              <a:rPr lang="hu-HU" sz="7000" dirty="0"/>
              <a:t> helyezett</a:t>
            </a:r>
          </a:p>
          <a:p>
            <a:pPr marL="0" indent="0" algn="ctr">
              <a:buNone/>
            </a:pPr>
            <a:endParaRPr lang="hu-HU" sz="6000" dirty="0"/>
          </a:p>
          <a:p>
            <a:pPr marL="0" indent="0" algn="ctr">
              <a:buNone/>
            </a:pPr>
            <a:r>
              <a:rPr lang="hu-HU" sz="7000" b="1" dirty="0"/>
              <a:t>Tóth Gréta Boglárka</a:t>
            </a:r>
          </a:p>
          <a:p>
            <a:pPr marL="0" indent="0" algn="ctr">
              <a:buNone/>
            </a:pPr>
            <a:r>
              <a:rPr lang="hu-HU" sz="7000" b="1" dirty="0"/>
              <a:t> 2.a</a:t>
            </a:r>
          </a:p>
          <a:p>
            <a:pPr marL="0" indent="0" algn="ctr">
              <a:buNone/>
            </a:pPr>
            <a:endParaRPr lang="hu-HU" sz="4000" dirty="0"/>
          </a:p>
          <a:p>
            <a:pPr marL="0" indent="0" algn="r">
              <a:buNone/>
            </a:pPr>
            <a:r>
              <a:rPr lang="hu-HU" sz="6000" dirty="0"/>
              <a:t>felkészítő tanár: </a:t>
            </a:r>
            <a:r>
              <a:rPr lang="hu-HU" sz="6000" dirty="0" err="1"/>
              <a:t>Szkiváné</a:t>
            </a:r>
            <a:r>
              <a:rPr lang="hu-HU" sz="6000" dirty="0"/>
              <a:t> Bencsik Már</a:t>
            </a:r>
            <a:r>
              <a:rPr lang="hu-HU" sz="4500" dirty="0"/>
              <a:t>ta</a:t>
            </a:r>
          </a:p>
          <a:p>
            <a:pPr marL="0" indent="0" algn="r">
              <a:buNone/>
            </a:pPr>
            <a:r>
              <a:rPr lang="hu-HU" sz="3300" dirty="0"/>
              <a:t> </a:t>
            </a:r>
          </a:p>
          <a:p>
            <a:pPr marL="0" indent="0" algn="r">
              <a:buNone/>
            </a:pPr>
            <a:r>
              <a:rPr lang="hu-HU" sz="2800" dirty="0"/>
              <a:t>  </a:t>
            </a:r>
          </a:p>
          <a:p>
            <a:pPr marL="0" indent="0" algn="r">
              <a:buNone/>
            </a:pPr>
            <a:r>
              <a:rPr lang="hu-HU" sz="2800" dirty="0"/>
              <a:t>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2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12"/>
    </mc:Choice>
    <mc:Fallback xmlns="">
      <p:transition spd="slow" advTm="16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6634" y="1123837"/>
            <a:ext cx="3279228" cy="4601183"/>
          </a:xfrm>
        </p:spPr>
        <p:txBody>
          <a:bodyPr>
            <a:normAutofit fontScale="90000"/>
          </a:bodyPr>
          <a:lstStyle/>
          <a:p>
            <a:pPr algn="ctr"/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pt-BR" sz="4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Pom Pom és legújabb barátai- rajzverseny</a:t>
            </a:r>
            <a:br>
              <a:rPr lang="pt-BR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hu-H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7000" dirty="0"/>
              <a:t>városi</a:t>
            </a:r>
          </a:p>
          <a:p>
            <a:pPr marL="0" indent="0" algn="ctr">
              <a:buNone/>
            </a:pPr>
            <a:r>
              <a:rPr lang="hu-HU" sz="7000" dirty="0"/>
              <a:t>2. </a:t>
            </a:r>
          </a:p>
          <a:p>
            <a:pPr marL="0" indent="0" algn="ctr">
              <a:buNone/>
            </a:pPr>
            <a:r>
              <a:rPr lang="hu-HU" sz="7000" dirty="0"/>
              <a:t> helyezett</a:t>
            </a:r>
          </a:p>
          <a:p>
            <a:pPr marL="0" indent="0" algn="ctr">
              <a:buNone/>
            </a:pPr>
            <a:endParaRPr lang="hu-HU" sz="8000" dirty="0"/>
          </a:p>
          <a:p>
            <a:pPr marL="0" indent="0" algn="ctr">
              <a:buNone/>
            </a:pPr>
            <a:r>
              <a:rPr lang="hu-HU" sz="8000" b="1" dirty="0" err="1"/>
              <a:t>Matijevics</a:t>
            </a:r>
            <a:r>
              <a:rPr lang="hu-HU" sz="8000" b="1" dirty="0"/>
              <a:t> Bence</a:t>
            </a:r>
          </a:p>
          <a:p>
            <a:pPr marL="0" indent="0" algn="ctr">
              <a:buNone/>
            </a:pPr>
            <a:r>
              <a:rPr lang="hu-HU" sz="8000" b="1" dirty="0"/>
              <a:t> 2.a</a:t>
            </a:r>
          </a:p>
          <a:p>
            <a:pPr marL="0" indent="0" algn="ctr">
              <a:buNone/>
            </a:pPr>
            <a:endParaRPr lang="hu-HU" sz="2900" dirty="0"/>
          </a:p>
          <a:p>
            <a:pPr marL="0" indent="0" algn="r">
              <a:buNone/>
            </a:pPr>
            <a:r>
              <a:rPr lang="hu-HU" sz="6000" dirty="0"/>
              <a:t>felkészítő tanár: </a:t>
            </a:r>
            <a:r>
              <a:rPr lang="hu-HU" sz="6000" dirty="0" err="1"/>
              <a:t>Szkiváné</a:t>
            </a:r>
            <a:r>
              <a:rPr lang="hu-HU" sz="6000" dirty="0"/>
              <a:t> Bencsik Márta</a:t>
            </a:r>
          </a:p>
          <a:p>
            <a:pPr marL="0" indent="0" algn="r">
              <a:buNone/>
            </a:pPr>
            <a:r>
              <a:rPr lang="hu-HU" sz="3300" dirty="0"/>
              <a:t> </a:t>
            </a:r>
          </a:p>
          <a:p>
            <a:pPr marL="0" indent="0" algn="r">
              <a:buNone/>
            </a:pPr>
            <a:r>
              <a:rPr lang="hu-HU" sz="2800" dirty="0"/>
              <a:t>  </a:t>
            </a:r>
          </a:p>
          <a:p>
            <a:pPr marL="0" indent="0" algn="r">
              <a:buNone/>
            </a:pPr>
            <a:r>
              <a:rPr lang="hu-HU" sz="2800" dirty="0"/>
              <a:t>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3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9"/>
    </mc:Choice>
    <mc:Fallback xmlns="">
      <p:transition spd="slow" advTm="9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6634" y="1123837"/>
            <a:ext cx="3279228" cy="4601183"/>
          </a:xfrm>
        </p:spPr>
        <p:txBody>
          <a:bodyPr>
            <a:normAutofit fontScale="90000"/>
          </a:bodyPr>
          <a:lstStyle/>
          <a:p>
            <a:pPr algn="ctr"/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pt-BR" sz="4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Pom Pom és legújabb barátai- rajzverseny</a:t>
            </a:r>
            <a:br>
              <a:rPr lang="pt-BR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hu-H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5100" dirty="0"/>
              <a:t>városi</a:t>
            </a:r>
          </a:p>
          <a:p>
            <a:pPr marL="0" indent="0" algn="ctr">
              <a:buNone/>
            </a:pPr>
            <a:r>
              <a:rPr lang="hu-HU" sz="5100" dirty="0"/>
              <a:t>3. </a:t>
            </a:r>
          </a:p>
          <a:p>
            <a:pPr marL="0" indent="0" algn="ctr">
              <a:buNone/>
            </a:pPr>
            <a:r>
              <a:rPr lang="hu-HU" sz="5100" dirty="0"/>
              <a:t> helyezett</a:t>
            </a:r>
          </a:p>
          <a:p>
            <a:pPr marL="0" indent="0" algn="ctr">
              <a:buNone/>
            </a:pPr>
            <a:endParaRPr lang="hu-HU" sz="5100" dirty="0"/>
          </a:p>
          <a:p>
            <a:pPr marL="0" indent="0" algn="ctr">
              <a:buNone/>
            </a:pPr>
            <a:r>
              <a:rPr lang="hu-HU" sz="5800" b="1" dirty="0"/>
              <a:t>Gyémánt Eszter</a:t>
            </a:r>
          </a:p>
          <a:p>
            <a:pPr marL="0" indent="0" algn="ctr">
              <a:buNone/>
            </a:pPr>
            <a:r>
              <a:rPr lang="hu-HU" sz="5800" b="1" dirty="0"/>
              <a:t> 2.a</a:t>
            </a:r>
          </a:p>
          <a:p>
            <a:pPr marL="0" indent="0" algn="ctr">
              <a:buNone/>
            </a:pPr>
            <a:endParaRPr lang="hu-HU" sz="3300" dirty="0"/>
          </a:p>
          <a:p>
            <a:pPr marL="0" indent="0" algn="r">
              <a:buNone/>
            </a:pPr>
            <a:r>
              <a:rPr lang="hu-HU" sz="5100" dirty="0"/>
              <a:t>felkészítő tanár: </a:t>
            </a:r>
            <a:r>
              <a:rPr lang="hu-HU" sz="5100" dirty="0" err="1"/>
              <a:t>Szkiváné</a:t>
            </a:r>
            <a:r>
              <a:rPr lang="hu-HU" sz="5100" dirty="0"/>
              <a:t> Bencsik Márta</a:t>
            </a:r>
          </a:p>
          <a:p>
            <a:pPr marL="0" indent="0" algn="r">
              <a:buNone/>
            </a:pPr>
            <a:r>
              <a:rPr lang="hu-HU" sz="3300" dirty="0"/>
              <a:t> </a:t>
            </a:r>
          </a:p>
          <a:p>
            <a:pPr marL="0" indent="0" algn="r">
              <a:buNone/>
            </a:pPr>
            <a:r>
              <a:rPr lang="hu-HU" sz="2800" dirty="0"/>
              <a:t>  </a:t>
            </a:r>
          </a:p>
          <a:p>
            <a:pPr marL="0" indent="0" algn="r">
              <a:buNone/>
            </a:pPr>
            <a:r>
              <a:rPr lang="hu-HU" sz="2800" dirty="0"/>
              <a:t>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4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8"/>
    </mc:Choice>
    <mc:Fallback xmlns="">
      <p:transition spd="slow" advTm="8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080655"/>
            <a:ext cx="3415862" cy="4644365"/>
          </a:xfrm>
        </p:spPr>
        <p:txBody>
          <a:bodyPr>
            <a:normAutofit fontScale="90000"/>
          </a:bodyPr>
          <a:lstStyle/>
          <a:p>
            <a:pPr algn="ctr"/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hu-HU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Zrínyi Ilona Matematika verseny</a:t>
            </a:r>
            <a:br>
              <a:rPr lang="hu-HU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sz="31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hu-H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sz="3200" dirty="0"/>
          </a:p>
          <a:p>
            <a:pPr marL="0" indent="0" algn="ctr">
              <a:buNone/>
            </a:pPr>
            <a:r>
              <a:rPr lang="hu-HU" sz="3200" dirty="0"/>
              <a:t>megyei </a:t>
            </a:r>
          </a:p>
          <a:p>
            <a:pPr marL="0" indent="0" algn="ctr">
              <a:buNone/>
            </a:pPr>
            <a:r>
              <a:rPr lang="hu-HU" sz="3200" dirty="0"/>
              <a:t>23.</a:t>
            </a:r>
          </a:p>
          <a:p>
            <a:pPr marL="0" indent="0" algn="ctr">
              <a:buNone/>
            </a:pPr>
            <a:r>
              <a:rPr lang="hu-HU" sz="3200" dirty="0"/>
              <a:t> helyezett</a:t>
            </a:r>
          </a:p>
          <a:p>
            <a:pPr marL="0" indent="0" algn="ctr">
              <a:buNone/>
            </a:pPr>
            <a:endParaRPr lang="hu-HU" sz="3200" dirty="0"/>
          </a:p>
          <a:p>
            <a:pPr marL="0" indent="0" algn="ctr">
              <a:buNone/>
            </a:pPr>
            <a:r>
              <a:rPr lang="hu-HU" sz="3900" b="1" dirty="0"/>
              <a:t>Csorba Panna</a:t>
            </a:r>
          </a:p>
          <a:p>
            <a:pPr marL="0" indent="0" algn="ctr">
              <a:buNone/>
            </a:pPr>
            <a:r>
              <a:rPr lang="hu-HU" sz="3900" b="1" dirty="0"/>
              <a:t>6.e</a:t>
            </a: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sz="2800" dirty="0"/>
              <a:t>felkészítő tanár: </a:t>
            </a:r>
            <a:r>
              <a:rPr lang="hu-HU" sz="2800" dirty="0" err="1"/>
              <a:t>Törteli</a:t>
            </a:r>
            <a:r>
              <a:rPr lang="hu-HU" sz="2800" dirty="0"/>
              <a:t> Ervin</a:t>
            </a:r>
          </a:p>
          <a:p>
            <a:pPr marL="0" indent="0" algn="r">
              <a:buNone/>
            </a:pPr>
            <a:r>
              <a:rPr lang="hu-HU" sz="2800" dirty="0"/>
              <a:t> </a:t>
            </a:r>
          </a:p>
          <a:p>
            <a:pPr marL="0" indent="0" algn="r">
              <a:buNone/>
            </a:pPr>
            <a:r>
              <a:rPr lang="hu-HU" sz="2800" dirty="0"/>
              <a:t>   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6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36"/>
    </mc:Choice>
    <mc:Fallback xmlns="">
      <p:transition spd="slow" advTm="12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86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6634" y="1123837"/>
            <a:ext cx="3279228" cy="4601183"/>
          </a:xfrm>
        </p:spPr>
        <p:txBody>
          <a:bodyPr>
            <a:normAutofit/>
          </a:bodyPr>
          <a:lstStyle/>
          <a:p>
            <a:pPr algn="ctr"/>
            <a:r>
              <a:rPr lang="hu-HU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Herman</a:t>
            </a:r>
            <a:r>
              <a:rPr lang="hu-HU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Ottó verseny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3200" dirty="0"/>
              <a:t>országos </a:t>
            </a:r>
          </a:p>
          <a:p>
            <a:pPr marL="0" indent="0" algn="ctr">
              <a:buNone/>
            </a:pPr>
            <a:r>
              <a:rPr lang="hu-HU" sz="3200" dirty="0"/>
              <a:t>5. </a:t>
            </a:r>
          </a:p>
          <a:p>
            <a:pPr marL="0" indent="0" algn="ctr">
              <a:buNone/>
            </a:pPr>
            <a:r>
              <a:rPr lang="hu-HU" sz="3200" dirty="0"/>
              <a:t> helyezett</a:t>
            </a:r>
          </a:p>
          <a:p>
            <a:pPr marL="0" indent="0" algn="ctr">
              <a:buNone/>
            </a:pPr>
            <a:endParaRPr lang="hu-HU" sz="3200" dirty="0"/>
          </a:p>
          <a:p>
            <a:pPr marL="0" indent="0" algn="ctr">
              <a:buNone/>
            </a:pPr>
            <a:r>
              <a:rPr lang="hu-HU" sz="3900" b="1" dirty="0"/>
              <a:t>Nagy </a:t>
            </a:r>
            <a:r>
              <a:rPr lang="hu-HU" sz="3900" b="1" dirty="0" err="1"/>
              <a:t>Zinka</a:t>
            </a:r>
            <a:r>
              <a:rPr lang="hu-HU" sz="3900" b="1" dirty="0"/>
              <a:t> 4. c </a:t>
            </a:r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sz="2800" dirty="0"/>
              <a:t>felkészítő tanár : Vincze Gabriella 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6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7"/>
    </mc:Choice>
    <mc:Fallback xmlns="">
      <p:transition spd="slow" advTm="6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6634" y="1123837"/>
            <a:ext cx="3279228" cy="4601183"/>
          </a:xfrm>
        </p:spPr>
        <p:txBody>
          <a:bodyPr>
            <a:normAutofit fontScale="90000"/>
          </a:bodyPr>
          <a:lstStyle/>
          <a:p>
            <a:pPr algn="ctr"/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dr. Balog János Gyermeknapi horgászverseny / </a:t>
            </a:r>
            <a: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Szegedi</a:t>
            </a:r>
            <a:b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Herman Ottó Horgászegyesület </a:t>
            </a:r>
            <a:b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pt-BR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hu-H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11200" dirty="0"/>
              <a:t>megyei/ felsős korcsoport</a:t>
            </a:r>
          </a:p>
          <a:p>
            <a:pPr marL="0" indent="0" algn="ctr">
              <a:buNone/>
            </a:pPr>
            <a:r>
              <a:rPr lang="hu-HU" sz="11200" dirty="0"/>
              <a:t>1. </a:t>
            </a:r>
          </a:p>
          <a:p>
            <a:pPr marL="0" indent="0" algn="ctr">
              <a:buNone/>
            </a:pPr>
            <a:r>
              <a:rPr lang="hu-HU" sz="11200" dirty="0"/>
              <a:t> helyezett</a:t>
            </a:r>
          </a:p>
          <a:p>
            <a:pPr marL="0" indent="0" algn="ctr">
              <a:buNone/>
            </a:pPr>
            <a:endParaRPr lang="hu-HU" sz="11200" dirty="0"/>
          </a:p>
          <a:p>
            <a:pPr marL="0" indent="0" algn="ctr">
              <a:buNone/>
            </a:pPr>
            <a:r>
              <a:rPr lang="hu-HU" sz="12800" b="1" dirty="0" err="1"/>
              <a:t>Ifkovics</a:t>
            </a:r>
            <a:r>
              <a:rPr lang="hu-HU" sz="12800" b="1" dirty="0"/>
              <a:t> Viktor</a:t>
            </a:r>
          </a:p>
          <a:p>
            <a:pPr marL="0" indent="0" algn="ctr">
              <a:buNone/>
            </a:pPr>
            <a:r>
              <a:rPr lang="hu-HU" sz="12800" b="1" dirty="0"/>
              <a:t> 5.c</a:t>
            </a:r>
          </a:p>
          <a:p>
            <a:pPr marL="0" indent="0" algn="ctr">
              <a:buNone/>
            </a:pPr>
            <a:endParaRPr lang="hu-HU" sz="3200" dirty="0"/>
          </a:p>
          <a:p>
            <a:pPr marL="0" indent="0" algn="ctr">
              <a:buNone/>
            </a:pPr>
            <a:endParaRPr lang="hu-HU" sz="3200" dirty="0"/>
          </a:p>
          <a:p>
            <a:pPr marL="0" indent="0" algn="r">
              <a:buNone/>
            </a:pPr>
            <a:r>
              <a:rPr lang="hu-HU" sz="9600" dirty="0"/>
              <a:t>felkészítő tanár: Kovács Katalin</a:t>
            </a:r>
          </a:p>
          <a:p>
            <a:pPr marL="0" indent="0" algn="r">
              <a:buNone/>
            </a:pPr>
            <a:r>
              <a:rPr lang="hu-HU" sz="4800" dirty="0"/>
              <a:t> </a:t>
            </a:r>
          </a:p>
          <a:p>
            <a:pPr marL="0" indent="0" algn="r">
              <a:buNone/>
            </a:pPr>
            <a:r>
              <a:rPr lang="hu-HU" sz="3300" dirty="0"/>
              <a:t> </a:t>
            </a:r>
          </a:p>
          <a:p>
            <a:pPr marL="0" indent="0" algn="r">
              <a:buNone/>
            </a:pPr>
            <a:r>
              <a:rPr lang="hu-HU" sz="2800" dirty="0"/>
              <a:t>  </a:t>
            </a:r>
          </a:p>
          <a:p>
            <a:pPr marL="0" indent="0" algn="r">
              <a:buNone/>
            </a:pPr>
            <a:r>
              <a:rPr lang="hu-HU" sz="2800" dirty="0"/>
              <a:t>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6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1"/>
    </mc:Choice>
    <mc:Fallback xmlns="">
      <p:transition spd="slow" advTm="8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6634" y="1123837"/>
            <a:ext cx="3279228" cy="4601183"/>
          </a:xfrm>
        </p:spPr>
        <p:txBody>
          <a:bodyPr>
            <a:normAutofit fontScale="90000"/>
          </a:bodyPr>
          <a:lstStyle/>
          <a:p>
            <a:pPr algn="ctr"/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dr. Balog János Gyermeknapi horgászverseny / </a:t>
            </a:r>
            <a: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Szegedi</a:t>
            </a:r>
            <a:b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Herman Ottó Horgászegyesület </a:t>
            </a:r>
            <a:b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pt-BR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hu-H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11200" dirty="0"/>
              <a:t>megyei /alsós korcsoport</a:t>
            </a:r>
          </a:p>
          <a:p>
            <a:pPr marL="0" indent="0" algn="ctr">
              <a:buNone/>
            </a:pPr>
            <a:r>
              <a:rPr lang="hu-HU" sz="11200" dirty="0"/>
              <a:t>2. </a:t>
            </a:r>
          </a:p>
          <a:p>
            <a:pPr marL="0" indent="0" algn="ctr">
              <a:buNone/>
            </a:pPr>
            <a:r>
              <a:rPr lang="hu-HU" sz="11200" dirty="0"/>
              <a:t> helyezett</a:t>
            </a:r>
          </a:p>
          <a:p>
            <a:pPr marL="0" indent="0" algn="ctr">
              <a:buNone/>
            </a:pPr>
            <a:endParaRPr lang="hu-HU" sz="11200" dirty="0"/>
          </a:p>
          <a:p>
            <a:pPr marL="0" indent="0" algn="ctr">
              <a:buNone/>
            </a:pPr>
            <a:r>
              <a:rPr lang="hu-HU" sz="12800" b="1" dirty="0" err="1"/>
              <a:t>Ifkovics</a:t>
            </a:r>
            <a:r>
              <a:rPr lang="hu-HU" sz="12800" b="1" dirty="0"/>
              <a:t> Virág</a:t>
            </a:r>
          </a:p>
          <a:p>
            <a:pPr marL="0" indent="0" algn="ctr">
              <a:buNone/>
            </a:pPr>
            <a:r>
              <a:rPr lang="hu-HU" sz="12800" b="1" dirty="0"/>
              <a:t> 3.c</a:t>
            </a:r>
          </a:p>
          <a:p>
            <a:pPr marL="0" indent="0" algn="ctr">
              <a:buNone/>
            </a:pPr>
            <a:endParaRPr lang="hu-HU" sz="3200" dirty="0"/>
          </a:p>
          <a:p>
            <a:pPr marL="0" indent="0" algn="ctr">
              <a:buNone/>
            </a:pPr>
            <a:endParaRPr lang="hu-HU" sz="3200" dirty="0"/>
          </a:p>
          <a:p>
            <a:pPr marL="0" indent="0" algn="r">
              <a:buNone/>
            </a:pPr>
            <a:r>
              <a:rPr lang="hu-HU" sz="9600" dirty="0"/>
              <a:t>felkészítő tanár: Kovács Katalin</a:t>
            </a:r>
          </a:p>
          <a:p>
            <a:pPr marL="0" indent="0" algn="r">
              <a:buNone/>
            </a:pPr>
            <a:r>
              <a:rPr lang="hu-HU" sz="4800" dirty="0"/>
              <a:t> </a:t>
            </a:r>
          </a:p>
          <a:p>
            <a:pPr marL="0" indent="0" algn="r">
              <a:buNone/>
            </a:pPr>
            <a:r>
              <a:rPr lang="hu-HU" sz="3300" dirty="0"/>
              <a:t> </a:t>
            </a:r>
          </a:p>
          <a:p>
            <a:pPr marL="0" indent="0" algn="r">
              <a:buNone/>
            </a:pPr>
            <a:r>
              <a:rPr lang="hu-HU" sz="2800" dirty="0"/>
              <a:t>  </a:t>
            </a:r>
          </a:p>
          <a:p>
            <a:pPr marL="0" indent="0" algn="r">
              <a:buNone/>
            </a:pPr>
            <a:r>
              <a:rPr lang="hu-HU" sz="2800" dirty="0"/>
              <a:t>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1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2"/>
    </mc:Choice>
    <mc:Fallback xmlns="">
      <p:transition spd="slow" advTm="6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080655"/>
            <a:ext cx="3415862" cy="4644365"/>
          </a:xfrm>
        </p:spPr>
        <p:txBody>
          <a:bodyPr>
            <a:normAutofit fontScale="90000"/>
          </a:bodyPr>
          <a:lstStyle/>
          <a:p>
            <a:pPr algn="ctr"/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pl-PL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 Magyar Kultúra Napja / Agóra pályázat</a:t>
            </a:r>
            <a:br>
              <a:rPr lang="pl-PL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sz="31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hu-H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5100" dirty="0"/>
              <a:t>városi </a:t>
            </a:r>
          </a:p>
          <a:p>
            <a:pPr marL="0" indent="0" algn="ctr">
              <a:buNone/>
            </a:pPr>
            <a:r>
              <a:rPr lang="hu-HU" sz="5100" dirty="0"/>
              <a:t>díjazott</a:t>
            </a:r>
          </a:p>
          <a:p>
            <a:pPr marL="0" indent="0" algn="ctr">
              <a:buNone/>
            </a:pPr>
            <a:endParaRPr lang="hu-HU" sz="4400" dirty="0"/>
          </a:p>
          <a:p>
            <a:pPr marL="0" indent="0" algn="ctr">
              <a:buNone/>
            </a:pPr>
            <a:r>
              <a:rPr lang="hu-HU" sz="5100" b="1" dirty="0"/>
              <a:t>Szügyi Boglárka, Marton Katalin,</a:t>
            </a:r>
          </a:p>
          <a:p>
            <a:pPr marL="0" indent="0" algn="ctr">
              <a:buNone/>
            </a:pPr>
            <a:r>
              <a:rPr lang="hu-HU" sz="5100" b="1" dirty="0"/>
              <a:t> </a:t>
            </a:r>
            <a:r>
              <a:rPr lang="hu-HU" sz="5100" b="1" dirty="0" err="1"/>
              <a:t>Bednár</a:t>
            </a:r>
            <a:r>
              <a:rPr lang="hu-HU" sz="5100" b="1" dirty="0"/>
              <a:t> Nóra, Szendrei Boglárka, </a:t>
            </a:r>
          </a:p>
          <a:p>
            <a:pPr marL="0" indent="0" algn="ctr">
              <a:buNone/>
            </a:pPr>
            <a:r>
              <a:rPr lang="hu-HU" sz="5100" b="1" dirty="0"/>
              <a:t>Gyovai Bodák Barbara, </a:t>
            </a:r>
            <a:r>
              <a:rPr lang="hu-HU" sz="5100" b="1" dirty="0" err="1"/>
              <a:t>Unghváry</a:t>
            </a:r>
            <a:r>
              <a:rPr lang="hu-HU" sz="5100" b="1" dirty="0"/>
              <a:t> </a:t>
            </a:r>
            <a:r>
              <a:rPr lang="hu-HU" sz="5100" b="1" dirty="0" err="1"/>
              <a:t>Arika</a:t>
            </a:r>
            <a:r>
              <a:rPr lang="hu-HU" sz="5100" b="1" dirty="0"/>
              <a:t>, </a:t>
            </a:r>
          </a:p>
          <a:p>
            <a:pPr marL="0" indent="0" algn="ctr">
              <a:buNone/>
            </a:pPr>
            <a:r>
              <a:rPr lang="hu-HU" sz="5100" b="1" dirty="0"/>
              <a:t>Szász Dorottya</a:t>
            </a:r>
          </a:p>
          <a:p>
            <a:pPr marL="0" indent="0" algn="ctr">
              <a:buNone/>
            </a:pPr>
            <a:r>
              <a:rPr lang="hu-HU" sz="5100" b="1" dirty="0"/>
              <a:t>5.a</a:t>
            </a:r>
            <a:endParaRPr lang="hu-HU" sz="2500" dirty="0"/>
          </a:p>
          <a:p>
            <a:pPr marL="0" indent="0" algn="ctr">
              <a:buNone/>
            </a:pPr>
            <a:endParaRPr lang="hu-HU" sz="2500" dirty="0"/>
          </a:p>
          <a:p>
            <a:pPr marL="0" indent="0" algn="r">
              <a:buNone/>
            </a:pPr>
            <a:r>
              <a:rPr lang="hu-HU" sz="4400" dirty="0"/>
              <a:t>felkészítő tanár: Herédiné Szűcs Ildikó</a:t>
            </a:r>
          </a:p>
          <a:p>
            <a:pPr marL="0" indent="0" algn="r">
              <a:buNone/>
            </a:pPr>
            <a:r>
              <a:rPr lang="hu-HU" sz="2800" dirty="0"/>
              <a:t> </a:t>
            </a:r>
          </a:p>
          <a:p>
            <a:pPr marL="0" indent="0" algn="r">
              <a:buNone/>
            </a:pPr>
            <a:r>
              <a:rPr lang="hu-HU" sz="2800" dirty="0"/>
              <a:t>   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08"/>
    </mc:Choice>
    <mc:Fallback xmlns="">
      <p:transition spd="slow" advTm="13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080655"/>
            <a:ext cx="3415862" cy="4644365"/>
          </a:xfrm>
        </p:spPr>
        <p:txBody>
          <a:bodyPr>
            <a:normAutofit fontScale="90000"/>
          </a:bodyPr>
          <a:lstStyle/>
          <a:p>
            <a:pPr algn="ctr"/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hu-HU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Zrínyi Ilona Matematika verseny</a:t>
            </a:r>
            <a:br>
              <a:rPr lang="hu-HU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sz="31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hu-H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sz="3200" dirty="0"/>
          </a:p>
          <a:p>
            <a:pPr marL="0" indent="0" algn="ctr">
              <a:buNone/>
            </a:pPr>
            <a:r>
              <a:rPr lang="hu-HU" sz="3200" dirty="0"/>
              <a:t>megyei </a:t>
            </a:r>
          </a:p>
          <a:p>
            <a:pPr marL="0" indent="0" algn="ctr">
              <a:buNone/>
            </a:pPr>
            <a:r>
              <a:rPr lang="hu-HU" sz="3200" dirty="0"/>
              <a:t>díjazott</a:t>
            </a:r>
          </a:p>
          <a:p>
            <a:pPr marL="0" indent="0" algn="ctr">
              <a:buNone/>
            </a:pPr>
            <a:r>
              <a:rPr lang="hu-HU" sz="3200" dirty="0"/>
              <a:t> </a:t>
            </a:r>
          </a:p>
          <a:p>
            <a:pPr marL="0" indent="0" algn="ctr">
              <a:buNone/>
            </a:pPr>
            <a:r>
              <a:rPr lang="hu-HU" sz="3900" b="1" dirty="0"/>
              <a:t>Fekete Brúnó</a:t>
            </a:r>
          </a:p>
          <a:p>
            <a:pPr marL="0" indent="0" algn="ctr">
              <a:buNone/>
            </a:pPr>
            <a:r>
              <a:rPr lang="hu-HU" sz="3900" b="1" dirty="0"/>
              <a:t>5.c</a:t>
            </a: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sz="2800" dirty="0"/>
              <a:t>felkészítő tanár: Lakatosné Pék Klára</a:t>
            </a:r>
          </a:p>
          <a:p>
            <a:pPr marL="0" indent="0" algn="r">
              <a:buNone/>
            </a:pPr>
            <a:r>
              <a:rPr lang="hu-HU" sz="2800" dirty="0"/>
              <a:t> </a:t>
            </a:r>
          </a:p>
          <a:p>
            <a:pPr marL="0" indent="0" algn="r">
              <a:buNone/>
            </a:pPr>
            <a:r>
              <a:rPr lang="hu-HU" sz="2800" dirty="0"/>
              <a:t>   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0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31"/>
    </mc:Choice>
    <mc:Fallback xmlns="">
      <p:transition spd="slow" advTm="18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080655"/>
            <a:ext cx="3415862" cy="4644365"/>
          </a:xfrm>
        </p:spPr>
        <p:txBody>
          <a:bodyPr>
            <a:normAutofit fontScale="90000"/>
          </a:bodyPr>
          <a:lstStyle/>
          <a:p>
            <a:pPr algn="ctr"/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 </a:t>
            </a:r>
            <a:r>
              <a:rPr lang="hu-HU" sz="40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Bonifert</a:t>
            </a:r>
            <a:r>
              <a:rPr lang="hu-HU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Domokos Nemzetközi Matematika Verseny</a:t>
            </a:r>
            <a:br>
              <a:rPr lang="hu-HU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sz="31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hu-H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sz="3200" dirty="0"/>
          </a:p>
          <a:p>
            <a:pPr marL="0" indent="0" algn="ctr">
              <a:buNone/>
            </a:pPr>
            <a:r>
              <a:rPr lang="hu-HU" sz="8600" dirty="0"/>
              <a:t>nemzetközi</a:t>
            </a:r>
          </a:p>
          <a:p>
            <a:pPr marL="0" indent="0" algn="ctr">
              <a:buNone/>
            </a:pPr>
            <a:r>
              <a:rPr lang="hu-HU" sz="8600" dirty="0"/>
              <a:t>döntőbe jutottak</a:t>
            </a:r>
          </a:p>
          <a:p>
            <a:pPr marL="0" indent="0" algn="ctr">
              <a:buNone/>
            </a:pPr>
            <a:endParaRPr lang="hu-HU" sz="7000" dirty="0"/>
          </a:p>
          <a:p>
            <a:pPr marL="0" indent="0" algn="ctr">
              <a:buNone/>
            </a:pPr>
            <a:r>
              <a:rPr lang="hu-HU" sz="8000" b="1" dirty="0"/>
              <a:t> </a:t>
            </a:r>
            <a:r>
              <a:rPr lang="hu-HU" sz="8600" b="1" dirty="0" err="1"/>
              <a:t>Unghváry</a:t>
            </a:r>
            <a:r>
              <a:rPr lang="hu-HU" sz="8600" b="1" dirty="0"/>
              <a:t> </a:t>
            </a:r>
            <a:r>
              <a:rPr lang="hu-HU" sz="8600" b="1" dirty="0" err="1"/>
              <a:t>Arika</a:t>
            </a:r>
            <a:r>
              <a:rPr lang="hu-HU" sz="8600" b="1" dirty="0"/>
              <a:t>, 5.a</a:t>
            </a:r>
          </a:p>
          <a:p>
            <a:pPr marL="0" indent="0" algn="ctr">
              <a:buNone/>
            </a:pPr>
            <a:r>
              <a:rPr lang="hu-HU" sz="8600" b="1" dirty="0"/>
              <a:t> Földesi Sámuel, 7.a</a:t>
            </a:r>
          </a:p>
          <a:p>
            <a:pPr marL="0" indent="0" algn="ctr">
              <a:buNone/>
            </a:pPr>
            <a:r>
              <a:rPr lang="hu-HU" sz="8600" b="1" dirty="0"/>
              <a:t> </a:t>
            </a:r>
            <a:r>
              <a:rPr lang="hu-HU" sz="8600" b="1" dirty="0" err="1"/>
              <a:t>Vereska</a:t>
            </a:r>
            <a:r>
              <a:rPr lang="hu-HU" sz="8600" b="1" dirty="0"/>
              <a:t> Hunor, 7.b</a:t>
            </a:r>
            <a:endParaRPr lang="hu-HU" sz="4900" dirty="0"/>
          </a:p>
          <a:p>
            <a:pPr marL="0" indent="0" algn="ctr">
              <a:buNone/>
            </a:pPr>
            <a:endParaRPr lang="hu-HU" sz="4500" dirty="0"/>
          </a:p>
          <a:p>
            <a:pPr marL="0" indent="0" algn="ctr">
              <a:buNone/>
            </a:pPr>
            <a:endParaRPr lang="hu-HU" sz="4500" dirty="0"/>
          </a:p>
          <a:p>
            <a:pPr marL="0" indent="0" algn="r">
              <a:buNone/>
            </a:pPr>
            <a:r>
              <a:rPr lang="hu-HU" sz="7000" dirty="0"/>
              <a:t>felkészítő tanár: Sági-</a:t>
            </a:r>
            <a:r>
              <a:rPr lang="hu-HU" sz="7000" dirty="0" err="1"/>
              <a:t>Koczor</a:t>
            </a:r>
            <a:r>
              <a:rPr lang="hu-HU" sz="7000" dirty="0"/>
              <a:t> Mónika, </a:t>
            </a:r>
          </a:p>
          <a:p>
            <a:pPr marL="0" indent="0" algn="r">
              <a:buNone/>
            </a:pPr>
            <a:r>
              <a:rPr lang="hu-HU" sz="7000" dirty="0"/>
              <a:t>Vincze Hajnalka </a:t>
            </a:r>
          </a:p>
          <a:p>
            <a:pPr marL="0" indent="0" algn="r">
              <a:buNone/>
            </a:pPr>
            <a:r>
              <a:rPr lang="hu-HU" sz="4500" dirty="0"/>
              <a:t> </a:t>
            </a:r>
          </a:p>
          <a:p>
            <a:pPr marL="0" indent="0" algn="r">
              <a:buNone/>
            </a:pPr>
            <a:r>
              <a:rPr lang="hu-HU" sz="2800" dirty="0"/>
              <a:t>   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1"/>
    </mc:Choice>
    <mc:Fallback xmlns="">
      <p:transition spd="slow" advTm="9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6634" y="1123837"/>
            <a:ext cx="3279228" cy="4601183"/>
          </a:xfrm>
        </p:spPr>
        <p:txBody>
          <a:bodyPr>
            <a:normAutofit fontScale="90000"/>
          </a:bodyPr>
          <a:lstStyle/>
          <a:p>
            <a:pPr algn="ctr"/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Múzeumok Őszi Fesztiválja - Múzeumi játék régi mesterségekről (Tímár-</a:t>
            </a:r>
            <a:r>
              <a:rPr lang="hu-HU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Tabakos</a:t>
            </a: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-Varga )</a:t>
            </a: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pt-BR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hu-H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11200" dirty="0"/>
              <a:t>városi</a:t>
            </a:r>
          </a:p>
          <a:p>
            <a:pPr marL="0" indent="0" algn="ctr">
              <a:buNone/>
            </a:pPr>
            <a:r>
              <a:rPr lang="hu-HU" sz="11200" dirty="0"/>
              <a:t>döntős</a:t>
            </a:r>
          </a:p>
          <a:p>
            <a:pPr marL="0" indent="0" algn="ctr">
              <a:buNone/>
            </a:pPr>
            <a:endParaRPr lang="hu-HU" sz="9600" dirty="0"/>
          </a:p>
          <a:p>
            <a:pPr marL="0" indent="0" algn="ctr">
              <a:buNone/>
            </a:pPr>
            <a:r>
              <a:rPr lang="hu-HU" sz="11200" b="1" dirty="0"/>
              <a:t>Szügyi Boglárka, Marton Katalin,</a:t>
            </a:r>
          </a:p>
          <a:p>
            <a:pPr marL="0" indent="0" algn="ctr">
              <a:buNone/>
            </a:pPr>
            <a:r>
              <a:rPr lang="hu-HU" sz="11200" b="1" dirty="0"/>
              <a:t> </a:t>
            </a:r>
            <a:r>
              <a:rPr lang="hu-HU" sz="11200" b="1" dirty="0" err="1"/>
              <a:t>Bednár</a:t>
            </a:r>
            <a:r>
              <a:rPr lang="hu-HU" sz="11200" b="1" dirty="0"/>
              <a:t> Nóra, Szendrei Boglárka, </a:t>
            </a:r>
          </a:p>
          <a:p>
            <a:pPr marL="0" indent="0" algn="ctr">
              <a:buNone/>
            </a:pPr>
            <a:r>
              <a:rPr lang="hu-HU" sz="11200" b="1" dirty="0"/>
              <a:t>Gyovai-Bodák Barbara, </a:t>
            </a:r>
            <a:r>
              <a:rPr lang="hu-HU" sz="11200" b="1" dirty="0" err="1"/>
              <a:t>Unghváry</a:t>
            </a:r>
            <a:r>
              <a:rPr lang="hu-HU" sz="11200" b="1" dirty="0"/>
              <a:t> </a:t>
            </a:r>
            <a:r>
              <a:rPr lang="hu-HU" sz="11200" b="1"/>
              <a:t>Arika</a:t>
            </a:r>
            <a:r>
              <a:rPr lang="hu-HU" sz="11200" b="1" dirty="0"/>
              <a:t>, </a:t>
            </a:r>
          </a:p>
          <a:p>
            <a:pPr marL="0" indent="0" algn="ctr">
              <a:buNone/>
            </a:pPr>
            <a:r>
              <a:rPr lang="hu-HU" sz="11200" b="1" dirty="0"/>
              <a:t>Szász Dorottya</a:t>
            </a:r>
          </a:p>
          <a:p>
            <a:pPr marL="0" indent="0" algn="ctr">
              <a:buNone/>
            </a:pPr>
            <a:r>
              <a:rPr lang="hu-HU" sz="11200" b="1" dirty="0"/>
              <a:t>5.a</a:t>
            </a:r>
          </a:p>
          <a:p>
            <a:pPr marL="0" indent="0" algn="ctr">
              <a:buNone/>
            </a:pPr>
            <a:endParaRPr lang="hu-HU" sz="4800" dirty="0"/>
          </a:p>
          <a:p>
            <a:pPr marL="0" indent="0" algn="r">
              <a:buNone/>
            </a:pPr>
            <a:r>
              <a:rPr lang="hu-HU" sz="9600" dirty="0"/>
              <a:t>felkészítő tanár: Herédiné Szűcs Ildikó</a:t>
            </a:r>
          </a:p>
          <a:p>
            <a:pPr marL="0" indent="0" algn="r">
              <a:buNone/>
            </a:pPr>
            <a:r>
              <a:rPr lang="hu-HU" sz="3300" dirty="0"/>
              <a:t> </a:t>
            </a:r>
          </a:p>
          <a:p>
            <a:pPr marL="0" indent="0" algn="r">
              <a:buNone/>
            </a:pPr>
            <a:r>
              <a:rPr lang="hu-HU" sz="2800" dirty="0"/>
              <a:t>  </a:t>
            </a:r>
          </a:p>
          <a:p>
            <a:pPr marL="0" indent="0" algn="r">
              <a:buNone/>
            </a:pPr>
            <a:r>
              <a:rPr lang="hu-HU" sz="2800" dirty="0"/>
              <a:t>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7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68"/>
    </mc:Choice>
    <mc:Fallback xmlns="">
      <p:transition spd="slow" advTm="11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2000">
              <a:srgbClr val="FFC000"/>
            </a:gs>
            <a:gs pos="7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5128" y="851337"/>
            <a:ext cx="3283089" cy="2921765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rgbClr val="FFC000"/>
                </a:solidFill>
              </a:rPr>
              <a:t>Sportversenyek</a:t>
            </a:r>
          </a:p>
        </p:txBody>
      </p:sp>
      <p:pic>
        <p:nvPicPr>
          <p:cNvPr id="1026" name="Picture 2" descr="Videó: így szólt a Himnusz a magyar–francia Eb-meccs előtt - N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0021">
            <a:off x="4902464" y="1481317"/>
            <a:ext cx="5434157" cy="284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92902">
            <a:off x="1432981" y="4190610"/>
            <a:ext cx="3157149" cy="2100939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95225">
            <a:off x="2652128" y="477323"/>
            <a:ext cx="3599598" cy="2253902"/>
          </a:xfrm>
          <a:prstGeom prst="rect">
            <a:avLst/>
          </a:prstGeom>
        </p:spPr>
      </p:pic>
      <p:pic>
        <p:nvPicPr>
          <p:cNvPr id="16" name="Tartalom helye 9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 rot="487702">
            <a:off x="4550699" y="4803751"/>
            <a:ext cx="2857500" cy="160020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0004" y="202659"/>
            <a:ext cx="2606438" cy="1954828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81805">
            <a:off x="7584266" y="4224177"/>
            <a:ext cx="4121627" cy="2318415"/>
          </a:xfrm>
          <a:prstGeom prst="rect">
            <a:avLst/>
          </a:prstGeom>
        </p:spPr>
      </p:pic>
      <p:pic>
        <p:nvPicPr>
          <p:cNvPr id="18" name="Hang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1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80"/>
    </mc:Choice>
    <mc:Fallback xmlns="">
      <p:transition spd="slow" advTm="16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2000">
              <a:srgbClr val="FFC000"/>
            </a:gs>
            <a:gs pos="7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080655"/>
            <a:ext cx="3415862" cy="4644365"/>
          </a:xfrm>
        </p:spPr>
        <p:txBody>
          <a:bodyPr>
            <a:normAutofit fontScale="90000"/>
          </a:bodyPr>
          <a:lstStyle/>
          <a:p>
            <a:pPr algn="ctr"/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hu-HU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MLSZ U-12</a:t>
            </a:r>
            <a:br>
              <a:rPr lang="hu-HU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hu-HU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Kiemelt </a:t>
            </a:r>
            <a:br>
              <a:rPr lang="hu-HU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hu-HU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Dél-keleti</a:t>
            </a:r>
            <a:br>
              <a:rPr lang="hu-HU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hu-HU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Bajnokság</a:t>
            </a:r>
            <a:br>
              <a:rPr lang="hu-HU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sz="31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hu-H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3200" dirty="0"/>
              <a:t>BAJNOK CSAPAT</a:t>
            </a:r>
          </a:p>
          <a:p>
            <a:pPr marL="0" indent="0" algn="ctr">
              <a:buNone/>
            </a:pPr>
            <a:r>
              <a:rPr lang="hu-HU" sz="3200" dirty="0"/>
              <a:t>tagjai</a:t>
            </a:r>
          </a:p>
          <a:p>
            <a:pPr marL="0" indent="0" algn="ctr">
              <a:buNone/>
            </a:pPr>
            <a:endParaRPr lang="hu-HU" sz="3200" dirty="0"/>
          </a:p>
          <a:p>
            <a:pPr marL="0" indent="0" algn="ctr">
              <a:buNone/>
            </a:pPr>
            <a:r>
              <a:rPr lang="hu-HU" sz="3900" b="1" dirty="0"/>
              <a:t>Lőcsei Levente, Müller Dávid</a:t>
            </a:r>
          </a:p>
          <a:p>
            <a:pPr marL="0" indent="0" algn="ctr">
              <a:buNone/>
            </a:pPr>
            <a:r>
              <a:rPr lang="hu-HU" sz="3900" b="1" dirty="0"/>
              <a:t>5.b</a:t>
            </a:r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sz="2800" dirty="0"/>
              <a:t>Felkészítő: Kovács Péter,</a:t>
            </a:r>
          </a:p>
          <a:p>
            <a:pPr marL="0" indent="0" algn="r">
              <a:buNone/>
            </a:pPr>
            <a:r>
              <a:rPr lang="hu-HU" sz="2800" dirty="0"/>
              <a:t>Farkas Ákos</a:t>
            </a:r>
          </a:p>
          <a:p>
            <a:pPr marL="0" indent="0" algn="r">
              <a:buNone/>
            </a:pPr>
            <a:r>
              <a:rPr lang="hu-HU" sz="2800" dirty="0" err="1"/>
              <a:t>Bánfalvi</a:t>
            </a:r>
            <a:r>
              <a:rPr lang="hu-HU" sz="2800" dirty="0"/>
              <a:t> Csaba </a:t>
            </a:r>
          </a:p>
          <a:p>
            <a:pPr marL="0" indent="0" algn="r">
              <a:buNone/>
            </a:pPr>
            <a:r>
              <a:rPr lang="hu-HU" sz="2800" dirty="0"/>
              <a:t>   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9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4"/>
    </mc:Choice>
    <mc:Fallback xmlns="">
      <p:transition spd="slow" advTm="10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080655"/>
            <a:ext cx="3415862" cy="4644365"/>
          </a:xfrm>
        </p:spPr>
        <p:txBody>
          <a:bodyPr>
            <a:normAutofit fontScale="90000"/>
          </a:bodyPr>
          <a:lstStyle/>
          <a:p>
            <a:pPr algn="ctr"/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hu-HU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Tollaslabda Magyar Bajnokság</a:t>
            </a:r>
            <a:br>
              <a:rPr lang="hu-HU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sz="31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hu-H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hu-HU" sz="2800" dirty="0"/>
          </a:p>
          <a:p>
            <a:pPr marL="0" indent="0" algn="ctr">
              <a:buNone/>
            </a:pPr>
            <a:r>
              <a:rPr lang="hu-HU" sz="4400" dirty="0"/>
              <a:t>U 11 kategória – egyéni </a:t>
            </a:r>
          </a:p>
          <a:p>
            <a:pPr marL="0" indent="0" algn="ctr">
              <a:buNone/>
            </a:pPr>
            <a:r>
              <a:rPr lang="hu-HU" sz="4400" dirty="0"/>
              <a:t>1. helyezett</a:t>
            </a:r>
          </a:p>
          <a:p>
            <a:pPr marL="0" indent="0" algn="ctr">
              <a:buNone/>
            </a:pPr>
            <a:r>
              <a:rPr lang="hu-HU" sz="4400" dirty="0"/>
              <a:t>U 13 kategória –páros</a:t>
            </a:r>
          </a:p>
          <a:p>
            <a:pPr marL="0" indent="0" algn="ctr">
              <a:buNone/>
            </a:pPr>
            <a:r>
              <a:rPr lang="hu-HU" sz="4400" dirty="0"/>
              <a:t>3. helyezett</a:t>
            </a:r>
          </a:p>
          <a:p>
            <a:pPr marL="0" indent="0" algn="ctr">
              <a:buNone/>
            </a:pPr>
            <a:endParaRPr lang="hu-HU" sz="3800" dirty="0"/>
          </a:p>
          <a:p>
            <a:pPr marL="0" indent="0" algn="ctr">
              <a:buNone/>
            </a:pPr>
            <a:r>
              <a:rPr lang="hu-HU" sz="3600" dirty="0"/>
              <a:t>Pesti Sport Kupa U11 "A" kategória országos tollaslabda verseny: 1. hely </a:t>
            </a:r>
          </a:p>
          <a:p>
            <a:pPr marL="0" indent="0" algn="ctr">
              <a:buNone/>
            </a:pPr>
            <a:r>
              <a:rPr lang="hu-HU" sz="5800" b="1" dirty="0"/>
              <a:t>Tóth Gábor Zoltán</a:t>
            </a:r>
          </a:p>
          <a:p>
            <a:pPr marL="0" indent="0" algn="ctr">
              <a:buNone/>
            </a:pPr>
            <a:r>
              <a:rPr lang="hu-HU" sz="5800" b="1" dirty="0"/>
              <a:t>5.c</a:t>
            </a:r>
            <a:endParaRPr lang="hu-HU" sz="2900" dirty="0"/>
          </a:p>
          <a:p>
            <a:pPr marL="0" indent="0" algn="ct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sz="3600" dirty="0"/>
              <a:t>felkészítő tanár: </a:t>
            </a:r>
            <a:r>
              <a:rPr lang="hu-HU" sz="3600" dirty="0" err="1"/>
              <a:t>Bánfalvi</a:t>
            </a:r>
            <a:r>
              <a:rPr lang="hu-HU" sz="3600" dirty="0"/>
              <a:t> Csaba</a:t>
            </a:r>
          </a:p>
          <a:p>
            <a:pPr marL="0" indent="0" algn="r">
              <a:buNone/>
            </a:pPr>
            <a:r>
              <a:rPr lang="hu-HU" sz="2800" dirty="0"/>
              <a:t> </a:t>
            </a:r>
          </a:p>
          <a:p>
            <a:pPr marL="0" indent="0" algn="r">
              <a:buNone/>
            </a:pPr>
            <a:r>
              <a:rPr lang="hu-HU" sz="2800" dirty="0"/>
              <a:t>   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3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0"/>
    </mc:Choice>
    <mc:Fallback xmlns="">
      <p:transition spd="slow" advTm="9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6634" y="1123837"/>
            <a:ext cx="3354711" cy="4601183"/>
          </a:xfrm>
        </p:spPr>
        <p:txBody>
          <a:bodyPr/>
          <a:lstStyle/>
          <a:p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       Curie </a:t>
            </a:r>
            <a:r>
              <a:rPr lang="hu-HU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Környezetvédelmi </a:t>
            </a: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Emlékverseny</a:t>
            </a:r>
            <a:b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hu-H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3200" dirty="0"/>
              <a:t>országos </a:t>
            </a:r>
          </a:p>
          <a:p>
            <a:pPr marL="0" indent="0" algn="ctr">
              <a:buNone/>
            </a:pPr>
            <a:r>
              <a:rPr lang="hu-HU" sz="3200" dirty="0"/>
              <a:t>8. </a:t>
            </a:r>
          </a:p>
          <a:p>
            <a:pPr marL="0" indent="0" algn="ctr">
              <a:buNone/>
            </a:pPr>
            <a:r>
              <a:rPr lang="hu-HU" sz="3200" dirty="0"/>
              <a:t> helyezett</a:t>
            </a:r>
          </a:p>
          <a:p>
            <a:pPr marL="0" indent="0" algn="ctr">
              <a:buNone/>
            </a:pPr>
            <a:endParaRPr lang="hu-HU" sz="3200" dirty="0"/>
          </a:p>
          <a:p>
            <a:pPr marL="0" indent="0" algn="ctr">
              <a:buNone/>
            </a:pPr>
            <a:r>
              <a:rPr lang="hu-HU" sz="3300" b="1" dirty="0"/>
              <a:t> Pál Csenge,  Pintér Dominik,</a:t>
            </a:r>
          </a:p>
          <a:p>
            <a:pPr marL="0" indent="0" algn="ctr">
              <a:buNone/>
            </a:pPr>
            <a:r>
              <a:rPr lang="hu-HU" sz="3300" b="1" dirty="0"/>
              <a:t> Seres Botond</a:t>
            </a:r>
          </a:p>
          <a:p>
            <a:pPr marL="0" indent="0" algn="ctr">
              <a:buNone/>
            </a:pPr>
            <a:r>
              <a:rPr lang="hu-HU" sz="3300" b="1" dirty="0"/>
              <a:t>4.c</a:t>
            </a:r>
          </a:p>
          <a:p>
            <a:pPr marL="0" indent="0" algn="ct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sz="2800" dirty="0"/>
              <a:t>felkészítő tanár :Vincze Gabriella</a:t>
            </a:r>
          </a:p>
          <a:p>
            <a:pPr marL="0" indent="0" algn="r">
              <a:buNone/>
            </a:pPr>
            <a:r>
              <a:rPr lang="hu-HU" sz="2800" dirty="0"/>
              <a:t> 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9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0"/>
    </mc:Choice>
    <mc:Fallback xmlns="">
      <p:transition spd="slow" advTm="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6634" y="1123837"/>
            <a:ext cx="3279228" cy="4601183"/>
          </a:xfrm>
        </p:spPr>
        <p:txBody>
          <a:bodyPr/>
          <a:lstStyle/>
          <a:p>
            <a:pPr algn="ctr"/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Curie </a:t>
            </a:r>
            <a:r>
              <a:rPr lang="hu-HU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Környezetvédelmi</a:t>
            </a: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Emlékverseny </a:t>
            </a:r>
            <a: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dokumentáció</a:t>
            </a:r>
            <a:b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hu-H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3200" dirty="0"/>
              <a:t>országos </a:t>
            </a:r>
          </a:p>
          <a:p>
            <a:pPr marL="0" indent="0" algn="ctr">
              <a:buNone/>
            </a:pPr>
            <a:r>
              <a:rPr lang="hu-HU" sz="3200" dirty="0"/>
              <a:t>5. </a:t>
            </a:r>
          </a:p>
          <a:p>
            <a:pPr marL="0" indent="0" algn="ctr">
              <a:buNone/>
            </a:pPr>
            <a:r>
              <a:rPr lang="hu-HU" sz="3200" dirty="0"/>
              <a:t> helyezett</a:t>
            </a:r>
          </a:p>
          <a:p>
            <a:pPr marL="0" indent="0" algn="ctr">
              <a:buNone/>
            </a:pPr>
            <a:endParaRPr lang="hu-HU" sz="3200" dirty="0"/>
          </a:p>
          <a:p>
            <a:pPr marL="0" indent="0" algn="ctr">
              <a:buNone/>
            </a:pPr>
            <a:r>
              <a:rPr lang="hu-HU" sz="3600" b="1" dirty="0"/>
              <a:t>Pál Csenge,  Pintér Dominik, </a:t>
            </a:r>
          </a:p>
          <a:p>
            <a:pPr marL="0" indent="0" algn="ctr">
              <a:buNone/>
            </a:pPr>
            <a:r>
              <a:rPr lang="hu-HU" sz="3600" b="1" dirty="0"/>
              <a:t>Seres Botond</a:t>
            </a:r>
          </a:p>
          <a:p>
            <a:pPr marL="0" indent="0" algn="ctr">
              <a:buNone/>
            </a:pPr>
            <a:r>
              <a:rPr lang="hu-HU" sz="3600" b="1" dirty="0"/>
              <a:t>4.c</a:t>
            </a:r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sz="2800" dirty="0"/>
              <a:t>felkészítő tanár :Korom Bettina</a:t>
            </a:r>
          </a:p>
          <a:p>
            <a:pPr marL="0" indent="0" algn="r">
              <a:buNone/>
            </a:pPr>
            <a:r>
              <a:rPr lang="hu-HU" sz="2800" dirty="0"/>
              <a:t>   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7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1"/>
    </mc:Choice>
    <mc:Fallback xmlns="">
      <p:transition spd="slow" advTm="3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6634" y="1123837"/>
            <a:ext cx="3279228" cy="4601183"/>
          </a:xfrm>
        </p:spPr>
        <p:txBody>
          <a:bodyPr/>
          <a:lstStyle/>
          <a:p>
            <a:pPr algn="ctr"/>
            <a: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Tarka - barka   rokolya  - Hagyományok  Háza. </a:t>
            </a: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hu-HU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3200" dirty="0"/>
              <a:t>országos </a:t>
            </a:r>
          </a:p>
          <a:p>
            <a:pPr marL="0" indent="0" algn="ctr">
              <a:buNone/>
            </a:pPr>
            <a:r>
              <a:rPr lang="hu-HU" sz="3200" dirty="0"/>
              <a:t>döntős</a:t>
            </a:r>
          </a:p>
          <a:p>
            <a:pPr marL="0" indent="0" algn="ctr">
              <a:buNone/>
            </a:pPr>
            <a:endParaRPr lang="hu-HU" sz="3200" dirty="0"/>
          </a:p>
          <a:p>
            <a:pPr marL="0" indent="0" algn="ctr">
              <a:buNone/>
            </a:pPr>
            <a:r>
              <a:rPr lang="hu-HU" sz="3800" b="1" dirty="0"/>
              <a:t>Szügyi Boglárka, </a:t>
            </a:r>
            <a:r>
              <a:rPr lang="hu-HU" sz="3800" b="1" dirty="0" err="1"/>
              <a:t>Bednár</a:t>
            </a:r>
            <a:r>
              <a:rPr lang="hu-HU" sz="3800" b="1" dirty="0"/>
              <a:t> Nóra</a:t>
            </a:r>
            <a:r>
              <a:rPr lang="hu-HU" sz="5600" b="1" dirty="0"/>
              <a:t> </a:t>
            </a:r>
          </a:p>
          <a:p>
            <a:pPr marL="0" indent="0" algn="ctr">
              <a:buNone/>
            </a:pPr>
            <a:r>
              <a:rPr lang="hu-HU" sz="3600" b="1" dirty="0"/>
              <a:t>5.a</a:t>
            </a:r>
            <a:r>
              <a:rPr lang="hu-HU" sz="3300" b="1" dirty="0"/>
              <a:t> </a:t>
            </a:r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sz="2800" dirty="0"/>
              <a:t>felkészítő tanár :Herédiné Szűcs Ildikó</a:t>
            </a:r>
          </a:p>
          <a:p>
            <a:pPr marL="0" indent="0" algn="r">
              <a:buNone/>
            </a:pPr>
            <a:r>
              <a:rPr lang="hu-HU" sz="2800" dirty="0"/>
              <a:t>  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5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3"/>
    </mc:Choice>
    <mc:Fallback xmlns="">
      <p:transition spd="slow" advTm="6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6634" y="1123837"/>
            <a:ext cx="3279228" cy="4601183"/>
          </a:xfrm>
        </p:spPr>
        <p:txBody>
          <a:bodyPr/>
          <a:lstStyle/>
          <a:p>
            <a:pPr algn="ctr"/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4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Bendegúz      Akadémia </a:t>
            </a:r>
            <a:r>
              <a:rPr lang="hu-HU" sz="40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MatekÁsz</a:t>
            </a:r>
            <a:r>
              <a:rPr lang="hu-HU" sz="4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 </a:t>
            </a:r>
            <a:br>
              <a:rPr lang="hu-HU" sz="4000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Tudásbajnokság matematika</a:t>
            </a:r>
            <a: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3200" dirty="0"/>
              <a:t>megyei 1. </a:t>
            </a:r>
          </a:p>
          <a:p>
            <a:pPr marL="0" indent="0" algn="ctr">
              <a:buNone/>
            </a:pPr>
            <a:r>
              <a:rPr lang="hu-HU" sz="3200" dirty="0"/>
              <a:t>megyei 5. </a:t>
            </a:r>
          </a:p>
          <a:p>
            <a:pPr marL="0" indent="0" algn="ctr">
              <a:buNone/>
            </a:pPr>
            <a:r>
              <a:rPr lang="hu-HU" sz="3200" dirty="0"/>
              <a:t>hely</a:t>
            </a:r>
          </a:p>
          <a:p>
            <a:pPr marL="0" indent="0" algn="ctr">
              <a:buNone/>
            </a:pPr>
            <a:endParaRPr lang="hu-HU" sz="3200" dirty="0"/>
          </a:p>
          <a:p>
            <a:pPr marL="0" indent="0" algn="ctr">
              <a:buNone/>
            </a:pPr>
            <a:r>
              <a:rPr lang="hu-HU" sz="3300" b="1" dirty="0"/>
              <a:t>Tóth Gábor Zoltán</a:t>
            </a:r>
          </a:p>
          <a:p>
            <a:pPr marL="0" indent="0" algn="ctr">
              <a:buNone/>
            </a:pPr>
            <a:r>
              <a:rPr lang="hu-HU" sz="3300" b="1" dirty="0"/>
              <a:t> 5.c </a:t>
            </a:r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sz="2800" dirty="0"/>
              <a:t>felkészítő tanár :Lakatosné Pék Klára</a:t>
            </a:r>
          </a:p>
          <a:p>
            <a:pPr marL="0" indent="0" algn="r">
              <a:buNone/>
            </a:pPr>
            <a:r>
              <a:rPr lang="hu-HU" sz="2800" dirty="0"/>
              <a:t> 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8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6"/>
    </mc:Choice>
    <mc:Fallback xmlns="">
      <p:transition spd="slow" advTm="5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2000">
              <a:srgbClr val="FFC000"/>
            </a:gs>
            <a:gs pos="7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123837"/>
            <a:ext cx="3500582" cy="4601183"/>
          </a:xfrm>
        </p:spPr>
        <p:txBody>
          <a:bodyPr/>
          <a:lstStyle/>
          <a:p>
            <a:pPr algn="ctr"/>
            <a:r>
              <a:rPr lang="hu-HU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Tudásbajnokság</a:t>
            </a:r>
            <a:br>
              <a:rPr lang="hu-HU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u-HU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magyar nyelv,</a:t>
            </a:r>
            <a:br>
              <a:rPr lang="hu-HU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u-HU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u-HU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természetismeret</a:t>
            </a:r>
            <a:endParaRPr lang="hu-HU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3200" dirty="0"/>
              <a:t>megyei 1.</a:t>
            </a:r>
          </a:p>
          <a:p>
            <a:pPr marL="0" indent="0" algn="ctr">
              <a:buNone/>
            </a:pPr>
            <a:endParaRPr lang="hu-HU" sz="3200" dirty="0"/>
          </a:p>
          <a:p>
            <a:pPr marL="0" indent="0" algn="ctr">
              <a:buNone/>
            </a:pPr>
            <a:r>
              <a:rPr lang="hu-HU" sz="3300" b="1" dirty="0"/>
              <a:t>Tóth Gábor Zoltán</a:t>
            </a:r>
          </a:p>
          <a:p>
            <a:pPr marL="0" indent="0" algn="ctr">
              <a:buNone/>
            </a:pPr>
            <a:r>
              <a:rPr lang="hu-HU" sz="3300" b="1" dirty="0"/>
              <a:t> 5.c </a:t>
            </a:r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sz="2800" dirty="0"/>
              <a:t>felkészítő tanár: Hegyi Edit,</a:t>
            </a:r>
          </a:p>
          <a:p>
            <a:pPr marL="0" indent="0" algn="r">
              <a:buNone/>
            </a:pPr>
            <a:r>
              <a:rPr lang="hu-HU" sz="2800" dirty="0"/>
              <a:t>Nagyné Tóth Andrea</a:t>
            </a:r>
          </a:p>
          <a:p>
            <a:pPr marL="0" indent="0" algn="r">
              <a:buNone/>
            </a:pPr>
            <a:r>
              <a:rPr lang="hu-HU" sz="2800" dirty="0"/>
              <a:t> 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2"/>
    </mc:Choice>
    <mc:Fallback xmlns="">
      <p:transition spd="slow" advTm="5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2000">
              <a:srgbClr val="FFC000"/>
            </a:gs>
            <a:gs pos="7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123837"/>
            <a:ext cx="3500582" cy="4601183"/>
          </a:xfrm>
        </p:spPr>
        <p:txBody>
          <a:bodyPr/>
          <a:lstStyle/>
          <a:p>
            <a:pPr algn="ctr"/>
            <a:r>
              <a:rPr lang="hu-HU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nyelvÉSZ</a:t>
            </a: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magyar anyanyelvi verseny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3200" dirty="0"/>
              <a:t>megyei 7.</a:t>
            </a:r>
          </a:p>
          <a:p>
            <a:pPr marL="0" indent="0" algn="ctr">
              <a:buNone/>
            </a:pPr>
            <a:endParaRPr lang="hu-HU" sz="3200" dirty="0"/>
          </a:p>
          <a:p>
            <a:pPr marL="0" indent="0" algn="ctr">
              <a:buNone/>
            </a:pPr>
            <a:r>
              <a:rPr lang="hu-HU" sz="3300" b="1" dirty="0"/>
              <a:t>Tóth Gábor Zoltán</a:t>
            </a:r>
          </a:p>
          <a:p>
            <a:pPr marL="0" indent="0" algn="ctr">
              <a:buNone/>
            </a:pPr>
            <a:r>
              <a:rPr lang="hu-HU" sz="3300" b="1" dirty="0"/>
              <a:t> 5.c </a:t>
            </a:r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sz="2800" dirty="0"/>
              <a:t>felkészítő tanár: Hegyi Edit</a:t>
            </a:r>
          </a:p>
          <a:p>
            <a:pPr marL="0" indent="0" algn="r">
              <a:buNone/>
            </a:pPr>
            <a:r>
              <a:rPr lang="hu-HU" sz="2800" dirty="0"/>
              <a:t> 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7"/>
    </mc:Choice>
    <mc:Fallback xmlns="">
      <p:transition spd="slow" advTm="5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eret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TM03457475[[fn=Keret]]</Template>
  <TotalTime>540</TotalTime>
  <Words>1202</Words>
  <Application>Microsoft Office PowerPoint</Application>
  <PresentationFormat>Szélesvásznú</PresentationFormat>
  <Paragraphs>460</Paragraphs>
  <Slides>38</Slides>
  <Notes>0</Notes>
  <HiddenSlides>0</HiddenSlides>
  <MMClips>38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38</vt:i4>
      </vt:variant>
    </vt:vector>
  </HeadingPairs>
  <TitlesOfParts>
    <vt:vector size="41" baseType="lpstr">
      <vt:lpstr>Corbel</vt:lpstr>
      <vt:lpstr>Wingdings 2</vt:lpstr>
      <vt:lpstr>Keret</vt:lpstr>
      <vt:lpstr>Tanulmányi és sportversenyek</vt:lpstr>
      <vt:lpstr> XXIX.  Kaán Károly  Országos Természet- és Környezet-ismereti verseny       2020/2021 </vt:lpstr>
      <vt:lpstr>Herman Ottó verseny </vt:lpstr>
      <vt:lpstr>        Curie Környezetvédelmi Emlékverseny </vt:lpstr>
      <vt:lpstr>Curie Környezetvédelmi Emlékverseny dokumentáció </vt:lpstr>
      <vt:lpstr> Tarka - barka   rokolya  - Hagyományok  Háza.  </vt:lpstr>
      <vt:lpstr> Bendegúz      Akadémia MatekÁsz   Tudásbajnokság matematika:</vt:lpstr>
      <vt:lpstr>Tudásbajnokság  magyar nyelv,  természetismeret</vt:lpstr>
      <vt:lpstr>nyelvÉSZ magyar anyanyelvi verseny</vt:lpstr>
      <vt:lpstr> Bonifert Domokos Nemzetközi Matematika Verseny  </vt:lpstr>
      <vt:lpstr>Barabás Zoltán Biológia verseny 2020/2021 </vt:lpstr>
      <vt:lpstr>Bendegúz Tudásbajnokság irodalmi </vt:lpstr>
      <vt:lpstr>Tudásbajnokság  Matematika   </vt:lpstr>
      <vt:lpstr> XXVIII. Kaán Károly Országos Természet- és Környezetismereti verseny 2019/2020  (előző tanévről szeptemberre halasztott)   </vt:lpstr>
      <vt:lpstr> Tudásbajnokság matematika  </vt:lpstr>
      <vt:lpstr>XXX. Herman Ottó Kárpát-medencei Biológia verseny 2019/2020  (előző tanévről szeptemberre halasztott)   </vt:lpstr>
      <vt:lpstr>   XXVIII. Kaán Károly Országos Természet- és Környezetismereti verseny 2019/2020 (előző tanévről szeptemberre halasztott)   </vt:lpstr>
      <vt:lpstr>Barabás Zoltán Biológia verseny 2020/2021   </vt:lpstr>
      <vt:lpstr> XXXI.  Öveges József Kárpát-medencei Fizikaverseny   </vt:lpstr>
      <vt:lpstr>    XXX.  Herman Ottó Kárpát-medencei Biológia verseny 2019/2020  (előző tanévről szeptemberre halasztott)   </vt:lpstr>
      <vt:lpstr>   XXIV.  Simonyi Zsigmond Kárpát-medencei helyesírási verseny   </vt:lpstr>
      <vt:lpstr>  I. Matekász Tanulmányi Verseny     </vt:lpstr>
      <vt:lpstr> Zrínyi matematika verseny   </vt:lpstr>
      <vt:lpstr>  NyelvÉsz verseny    </vt:lpstr>
      <vt:lpstr>   Csongrád- Csanád Megyei "A" tagozatos vonós egyéni és kamarazenei versenyen     </vt:lpstr>
      <vt:lpstr>  Pom Pom és legújabb barátai- rajzverseny    </vt:lpstr>
      <vt:lpstr>  Pom Pom és legújabb barátai- rajzverseny    </vt:lpstr>
      <vt:lpstr>  Pom Pom és legújabb barátai- rajzverseny    </vt:lpstr>
      <vt:lpstr>  Zrínyi Ilona Matematika verseny     </vt:lpstr>
      <vt:lpstr>   dr. Balog János Gyermeknapi horgászverseny / Szegedi  Herman Ottó Horgászegyesület      </vt:lpstr>
      <vt:lpstr>   dr. Balog János Gyermeknapi horgászverseny / Szegedi  Herman Ottó Horgászegyesület      </vt:lpstr>
      <vt:lpstr>     A Magyar Kultúra Napja / Agóra pályázat      </vt:lpstr>
      <vt:lpstr>  Zrínyi Ilona Matematika verseny     </vt:lpstr>
      <vt:lpstr>      Bonifert Domokos Nemzetközi Matematika Verseny      </vt:lpstr>
      <vt:lpstr>    Múzeumok Őszi Fesztiválja - Múzeumi játék régi mesterségekről (Tímár-Tabakos-Varga )     </vt:lpstr>
      <vt:lpstr>Sportversenyek</vt:lpstr>
      <vt:lpstr>  MLSZ U-12 Kiemelt  Dél-keleti Bajnokság     </vt:lpstr>
      <vt:lpstr>  Tollaslabda Magyar Bajnokság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Tanulmányi és sportversenyek</dc:title>
  <dc:creator>Szanka Éva</dc:creator>
  <cp:lastModifiedBy>01 Kazi</cp:lastModifiedBy>
  <cp:revision>49</cp:revision>
  <dcterms:created xsi:type="dcterms:W3CDTF">2021-06-14T21:35:19Z</dcterms:created>
  <dcterms:modified xsi:type="dcterms:W3CDTF">2021-07-06T08:24:54Z</dcterms:modified>
</cp:coreProperties>
</file>