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6" r:id="rId3"/>
    <p:sldId id="260" r:id="rId4"/>
    <p:sldId id="262" r:id="rId5"/>
    <p:sldId id="263" r:id="rId6"/>
    <p:sldId id="264" r:id="rId7"/>
    <p:sldId id="265" r:id="rId8"/>
    <p:sldId id="300" r:id="rId9"/>
    <p:sldId id="301" r:id="rId10"/>
    <p:sldId id="266" r:id="rId11"/>
    <p:sldId id="269" r:id="rId12"/>
    <p:sldId id="267" r:id="rId13"/>
    <p:sldId id="268" r:id="rId14"/>
    <p:sldId id="270" r:id="rId15"/>
    <p:sldId id="297" r:id="rId16"/>
    <p:sldId id="302" r:id="rId17"/>
    <p:sldId id="317" r:id="rId18"/>
    <p:sldId id="271" r:id="rId19"/>
    <p:sldId id="31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94" r:id="rId33"/>
    <p:sldId id="286" r:id="rId34"/>
    <p:sldId id="285" r:id="rId35"/>
    <p:sldId id="310" r:id="rId36"/>
    <p:sldId id="312" r:id="rId37"/>
    <p:sldId id="287" r:id="rId38"/>
    <p:sldId id="291" r:id="rId39"/>
    <p:sldId id="288" r:id="rId40"/>
    <p:sldId id="289" r:id="rId41"/>
    <p:sldId id="290" r:id="rId42"/>
    <p:sldId id="308" r:id="rId43"/>
    <p:sldId id="309" r:id="rId44"/>
    <p:sldId id="292" r:id="rId45"/>
    <p:sldId id="299" r:id="rId46"/>
    <p:sldId id="293" r:id="rId47"/>
    <p:sldId id="295" r:id="rId48"/>
    <p:sldId id="298" r:id="rId49"/>
    <p:sldId id="296" r:id="rId50"/>
    <p:sldId id="304" r:id="rId51"/>
    <p:sldId id="306" r:id="rId52"/>
    <p:sldId id="313" r:id="rId53"/>
    <p:sldId id="307" r:id="rId54"/>
    <p:sldId id="315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ár" initials="T" lastIdx="0" clrIdx="0">
    <p:extLst>
      <p:ext uri="{19B8F6BF-5375-455C-9EA6-DF929625EA0E}">
        <p15:presenceInfo xmlns:p15="http://schemas.microsoft.com/office/powerpoint/2012/main" userId="Taná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BB3"/>
    <a:srgbClr val="B0DD7F"/>
    <a:srgbClr val="00CC66"/>
    <a:srgbClr val="E8D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6/26/2023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advClick="0" advTm="5000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F18282-A1A5-4890-9715-0012D5FC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Rókusi Általános Iskola versenyeredmények</a:t>
            </a:r>
            <a:br>
              <a:rPr lang="hu-HU" dirty="0"/>
            </a:br>
            <a:r>
              <a:rPr lang="hu-HU" sz="6000" dirty="0"/>
              <a:t>2022-23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DB4B313-399F-4FB0-ACFC-8235FEA87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83" y="3903891"/>
            <a:ext cx="2418185" cy="2701883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493113"/>
      </p:ext>
    </p:extLst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r>
              <a:rPr lang="hu-HU" dirty="0"/>
              <a:t>Bendegúz Akadémia </a:t>
            </a:r>
            <a:r>
              <a:rPr lang="hu-HU" dirty="0" err="1"/>
              <a:t>NyelvÉsz</a:t>
            </a:r>
            <a:r>
              <a:rPr lang="hu-HU" dirty="0"/>
              <a:t> megyei verseny 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2800" dirty="0"/>
              <a:t>vármegyei </a:t>
            </a:r>
          </a:p>
          <a:p>
            <a:pPr marL="0" indent="0" algn="ctr">
              <a:buNone/>
            </a:pPr>
            <a:r>
              <a:rPr lang="hu-HU" sz="2800" dirty="0"/>
              <a:t>8. helyezett</a:t>
            </a:r>
          </a:p>
          <a:p>
            <a:pPr marL="0" indent="0" algn="ctr">
              <a:buNone/>
            </a:pPr>
            <a:r>
              <a:rPr lang="hu-HU" sz="3600" b="1" dirty="0"/>
              <a:t>Jójárt-Péli Olivér</a:t>
            </a:r>
          </a:p>
          <a:p>
            <a:pPr marL="0" indent="0" algn="ctr">
              <a:buNone/>
            </a:pPr>
            <a:r>
              <a:rPr lang="hu-HU" sz="3200" dirty="0"/>
              <a:t>2. c</a:t>
            </a:r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2800" dirty="0"/>
              <a:t>Felkészítő: Vincze Gabriella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2999696"/>
      </p:ext>
    </p:extLst>
  </p:cSld>
  <p:clrMapOvr>
    <a:masterClrMapping/>
  </p:clrMapOvr>
  <p:transition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r>
              <a:rPr lang="hu-HU" dirty="0"/>
              <a:t> Shakespeare Megyei Műfordító verseny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2800" dirty="0"/>
              <a:t>vármegyei </a:t>
            </a:r>
          </a:p>
          <a:p>
            <a:pPr marL="0" indent="0" algn="ctr">
              <a:buNone/>
            </a:pPr>
            <a:r>
              <a:rPr lang="hu-HU" sz="2800" dirty="0"/>
              <a:t>döntős</a:t>
            </a:r>
          </a:p>
          <a:p>
            <a:pPr marL="0" indent="0" algn="ctr">
              <a:buNone/>
            </a:pPr>
            <a:r>
              <a:rPr lang="hu-HU" sz="4800" b="1" dirty="0"/>
              <a:t>Mezey Levente</a:t>
            </a:r>
          </a:p>
          <a:p>
            <a:pPr marL="0" indent="0" algn="ctr">
              <a:buNone/>
            </a:pPr>
            <a:r>
              <a:rPr lang="hu-HU" sz="4300" dirty="0"/>
              <a:t> 7.e</a:t>
            </a:r>
            <a:endParaRPr lang="hu-HU" sz="2600" dirty="0"/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2800" dirty="0"/>
              <a:t>Felkészítő: Cseténé Tasnádi Judit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7487020"/>
      </p:ext>
    </p:extLst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r>
              <a:rPr lang="hu-HU" dirty="0"/>
              <a:t> Shakespeare Megyei Műfordító verseny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2800" dirty="0"/>
              <a:t>vármegyei </a:t>
            </a:r>
          </a:p>
          <a:p>
            <a:pPr marL="0" indent="0" algn="ctr">
              <a:buNone/>
            </a:pPr>
            <a:r>
              <a:rPr lang="hu-HU" sz="2800" dirty="0"/>
              <a:t>döntős</a:t>
            </a:r>
          </a:p>
          <a:p>
            <a:pPr marL="0" indent="0" algn="ctr">
              <a:buNone/>
            </a:pPr>
            <a:r>
              <a:rPr lang="hu-HU" sz="4800" b="1" dirty="0"/>
              <a:t>Gömöri Nóra</a:t>
            </a:r>
          </a:p>
          <a:p>
            <a:pPr marL="0" indent="0" algn="ctr">
              <a:buNone/>
            </a:pPr>
            <a:r>
              <a:rPr lang="hu-HU" sz="4800" b="1" dirty="0"/>
              <a:t> </a:t>
            </a:r>
            <a:r>
              <a:rPr lang="hu-HU" sz="4800" dirty="0"/>
              <a:t>8</a:t>
            </a:r>
            <a:r>
              <a:rPr lang="hu-HU" sz="3200" dirty="0"/>
              <a:t>.c</a:t>
            </a:r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2800" dirty="0"/>
              <a:t>Felkészítő: Tóthné Lukács Katalin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1984313"/>
      </p:ext>
    </p:extLst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r>
              <a:rPr lang="hu-HU" dirty="0"/>
              <a:t> Shakespeare Megyei Műfordító verseny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2800" dirty="0"/>
              <a:t>vármegyei </a:t>
            </a:r>
          </a:p>
          <a:p>
            <a:pPr marL="0" indent="0" algn="ctr">
              <a:buNone/>
            </a:pPr>
            <a:r>
              <a:rPr lang="hu-HU" sz="2800" dirty="0"/>
              <a:t>döntős</a:t>
            </a:r>
          </a:p>
          <a:p>
            <a:pPr marL="0" indent="0" algn="ctr">
              <a:buNone/>
            </a:pPr>
            <a:r>
              <a:rPr lang="hu-HU" sz="4800" b="1" dirty="0"/>
              <a:t>Kocsis Petra</a:t>
            </a:r>
          </a:p>
          <a:p>
            <a:pPr marL="0" indent="0" algn="ctr">
              <a:buNone/>
            </a:pPr>
            <a:r>
              <a:rPr lang="hu-HU" sz="4800" b="1" dirty="0"/>
              <a:t> </a:t>
            </a:r>
            <a:r>
              <a:rPr lang="hu-HU" sz="4800" dirty="0"/>
              <a:t>8</a:t>
            </a:r>
            <a:r>
              <a:rPr lang="hu-HU" sz="3200" dirty="0"/>
              <a:t>.e</a:t>
            </a:r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2800" dirty="0"/>
              <a:t>Felkészítő: Tóthné Lukács Katalin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411911"/>
      </p:ext>
    </p:extLst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MATEKÁSZ verseny</a:t>
            </a:r>
            <a:br>
              <a:rPr lang="hu-HU" dirty="0"/>
            </a:br>
            <a:r>
              <a:rPr lang="hu-HU" dirty="0"/>
              <a:t>Megyei Matematika Verseny</a:t>
            </a:r>
            <a:br>
              <a:rPr lang="hu-HU" dirty="0"/>
            </a:br>
            <a:r>
              <a:rPr lang="hu-HU" dirty="0"/>
              <a:t>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2800" dirty="0"/>
              <a:t>vármegyei </a:t>
            </a:r>
          </a:p>
          <a:p>
            <a:pPr marL="0" indent="0" algn="ctr">
              <a:buNone/>
            </a:pPr>
            <a:r>
              <a:rPr lang="hu-HU" sz="2800" dirty="0"/>
              <a:t>3. helyezett</a:t>
            </a:r>
          </a:p>
          <a:p>
            <a:pPr marL="0" indent="0" algn="ctr">
              <a:buNone/>
            </a:pPr>
            <a:r>
              <a:rPr lang="hu-HU" sz="4800" b="1" dirty="0"/>
              <a:t>Sipos Ádám</a:t>
            </a:r>
          </a:p>
          <a:p>
            <a:pPr marL="0" indent="0" algn="ctr">
              <a:buNone/>
            </a:pPr>
            <a:r>
              <a:rPr lang="hu-HU" sz="4300" dirty="0"/>
              <a:t> 6.e</a:t>
            </a:r>
            <a:endParaRPr lang="hu-HU" sz="2600" dirty="0"/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2800" dirty="0"/>
              <a:t>Felkészítő: Vincze Hajnalka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1803488"/>
      </p:ext>
    </p:extLst>
  </p:cSld>
  <p:clrMapOvr>
    <a:masterClrMapping/>
  </p:clrMapOvr>
  <p:transition advClick="0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Vármegyei Tudásbajnokság  </a:t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endParaRPr lang="hu-HU" sz="12800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7. helyezett</a:t>
            </a:r>
          </a:p>
          <a:p>
            <a:pPr marL="0" indent="0" algn="ctr">
              <a:buNone/>
            </a:pPr>
            <a:r>
              <a:rPr lang="hu-HU" sz="12800" b="1" dirty="0"/>
              <a:t>Gyarmati Bálint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/>
              <a:t>Felkészítő: Nagy-</a:t>
            </a:r>
            <a:r>
              <a:rPr lang="hu-HU" sz="9600" dirty="0" err="1"/>
              <a:t>Grácsik</a:t>
            </a:r>
            <a:r>
              <a:rPr lang="hu-HU" sz="9600" dirty="0"/>
              <a:t> Emese</a:t>
            </a:r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endParaRPr lang="hu-HU" sz="160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,</a:t>
            </a:r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8709422"/>
      </p:ext>
    </p:extLst>
  </p:cSld>
  <p:clrMapOvr>
    <a:masterClrMapping/>
  </p:clrMapOvr>
  <p:transition advClick="0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"</a:t>
            </a:r>
            <a:r>
              <a:rPr lang="hu-HU" sz="4400" dirty="0"/>
              <a:t>Egészen szép vagy Mária" honismereti verseny (Apor Vilmos Katolikus Főiskola</a:t>
            </a:r>
            <a:r>
              <a:rPr lang="hu-HU" dirty="0"/>
              <a:t>)   </a:t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endParaRPr lang="hu-HU" sz="12800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oklevélben részesültek</a:t>
            </a:r>
          </a:p>
          <a:p>
            <a:pPr marL="0" indent="0" algn="ctr">
              <a:buNone/>
            </a:pPr>
            <a:r>
              <a:rPr lang="hu-HU" sz="12800" b="1" dirty="0" err="1"/>
              <a:t>Ifkovics</a:t>
            </a:r>
            <a:r>
              <a:rPr lang="hu-HU" sz="12800" b="1" dirty="0"/>
              <a:t> Viola, </a:t>
            </a:r>
            <a:r>
              <a:rPr lang="hu-HU" sz="12800" b="1" dirty="0" err="1"/>
              <a:t>Táborosi</a:t>
            </a:r>
            <a:r>
              <a:rPr lang="hu-HU" sz="12800" b="1" dirty="0"/>
              <a:t> Zita, Kovács Lili</a:t>
            </a:r>
          </a:p>
          <a:p>
            <a:pPr marL="0" indent="0" algn="ctr">
              <a:buNone/>
            </a:pPr>
            <a:r>
              <a:rPr lang="hu-HU" sz="12800" b="1" dirty="0"/>
              <a:t>6.c,6.e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/>
              <a:t>Felkészítő: Bíró Magdolna</a:t>
            </a:r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endParaRPr lang="hu-HU" sz="160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,</a:t>
            </a:r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7867"/>
      </p:ext>
    </p:extLst>
  </p:cSld>
  <p:clrMapOvr>
    <a:masterClrMapping/>
  </p:clrMapOvr>
  <p:transition advClick="0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"</a:t>
            </a:r>
            <a:r>
              <a:rPr lang="hu-HU" sz="4400" dirty="0"/>
              <a:t>Egészen szép vagy Mária" honismereti verseny (Apor Vilmos Katolikus Főiskola</a:t>
            </a:r>
            <a:r>
              <a:rPr lang="hu-HU" dirty="0"/>
              <a:t>)   </a:t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endParaRPr lang="hu-HU" sz="12800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oklevélben részesültek</a:t>
            </a:r>
          </a:p>
          <a:p>
            <a:pPr marL="0" indent="0" algn="ctr">
              <a:buNone/>
            </a:pPr>
            <a:r>
              <a:rPr lang="hu-HU" sz="12800" b="1" dirty="0"/>
              <a:t>Bauer Kata, Ilyés Bíbor, Varga Fanni</a:t>
            </a:r>
          </a:p>
          <a:p>
            <a:pPr marL="0" indent="0" algn="ctr">
              <a:buNone/>
            </a:pPr>
            <a:r>
              <a:rPr lang="hu-HU" sz="12800" b="1" dirty="0"/>
              <a:t>6.c,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/>
              <a:t>Felkészítő: Bíró Magdolna</a:t>
            </a:r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endParaRPr lang="hu-HU" sz="160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,</a:t>
            </a:r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1707189"/>
      </p:ext>
    </p:extLst>
  </p:cSld>
  <p:clrMapOvr>
    <a:masterClrMapping/>
  </p:clrMapOvr>
  <p:transition advClick="0"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07577"/>
            <a:ext cx="10058400" cy="2178424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sz="4000" dirty="0"/>
              <a:t>Városi szavalóverseny 3-4. évf.,</a:t>
            </a:r>
            <a:br>
              <a:rPr lang="hu-HU" sz="4000" dirty="0"/>
            </a:br>
            <a:r>
              <a:rPr lang="hu-HU" sz="4000" dirty="0"/>
              <a:t> Százszorszép mesemondó verseny,</a:t>
            </a:r>
            <a:br>
              <a:rPr lang="hu-HU" sz="4000" dirty="0"/>
            </a:br>
            <a:r>
              <a:rPr lang="hu-HU" sz="4000" dirty="0"/>
              <a:t>Mesét mondok, mesét látok városi mesemondó verseny</a:t>
            </a: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286001"/>
            <a:ext cx="9916398" cy="4034117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2800" dirty="0"/>
              <a:t>városi </a:t>
            </a:r>
          </a:p>
          <a:p>
            <a:pPr marL="0" indent="0" algn="ctr">
              <a:buNone/>
            </a:pPr>
            <a:r>
              <a:rPr lang="hu-HU" sz="2800" dirty="0"/>
              <a:t>1. 2.és 4. helyezett</a:t>
            </a:r>
          </a:p>
          <a:p>
            <a:pPr marL="0" indent="0" algn="ctr">
              <a:buNone/>
            </a:pPr>
            <a:endParaRPr lang="hu-HU" sz="2800" dirty="0"/>
          </a:p>
          <a:p>
            <a:pPr marL="0" indent="0" algn="ctr">
              <a:buNone/>
            </a:pPr>
            <a:r>
              <a:rPr lang="hu-HU" sz="4800" b="1" dirty="0" err="1"/>
              <a:t>Chovanecz</a:t>
            </a:r>
            <a:r>
              <a:rPr lang="hu-HU" sz="4800" b="1" dirty="0"/>
              <a:t> Viktória</a:t>
            </a:r>
          </a:p>
          <a:p>
            <a:pPr marL="0" indent="0" algn="ctr">
              <a:buNone/>
            </a:pPr>
            <a:r>
              <a:rPr lang="hu-HU" sz="4300" dirty="0"/>
              <a:t> 3.e</a:t>
            </a:r>
            <a:endParaRPr lang="hu-HU" sz="2600" dirty="0"/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2800" dirty="0"/>
              <a:t>Felkészítő: Szigeti-Varga Imola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3528645"/>
      </p:ext>
    </p:extLst>
  </p:cSld>
  <p:clrMapOvr>
    <a:masterClrMapping/>
  </p:clrMapOvr>
  <p:transition advClick="0"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3072"/>
            <a:ext cx="10058400" cy="2017056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sz="4000" dirty="0"/>
            </a:br>
            <a:r>
              <a:rPr lang="hu-HU" sz="4000" dirty="0"/>
              <a:t>TIT-Kalmár László Matematikaverseny </a:t>
            </a:r>
            <a:br>
              <a:rPr lang="hu-HU" dirty="0"/>
            </a:br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80129"/>
            <a:ext cx="9916399" cy="4114799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3000" dirty="0"/>
              <a:t>vármegyei</a:t>
            </a:r>
          </a:p>
          <a:p>
            <a:pPr marL="0" indent="0" algn="ctr">
              <a:buNone/>
            </a:pPr>
            <a:r>
              <a:rPr lang="hu-HU" sz="3000" dirty="0"/>
              <a:t>4. helyezett</a:t>
            </a:r>
          </a:p>
          <a:p>
            <a:pPr marL="0" indent="0" algn="ctr">
              <a:buNone/>
            </a:pPr>
            <a:r>
              <a:rPr lang="hu-HU" sz="3900" b="1" dirty="0"/>
              <a:t>Szeles Nóra</a:t>
            </a:r>
            <a:r>
              <a:rPr lang="hu-HU" sz="5200" b="1" dirty="0"/>
              <a:t> </a:t>
            </a:r>
          </a:p>
          <a:p>
            <a:pPr marL="0" indent="0" algn="ctr">
              <a:buNone/>
            </a:pPr>
            <a:r>
              <a:rPr lang="hu-HU" sz="3500" dirty="0"/>
              <a:t>3. c</a:t>
            </a:r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2800" dirty="0"/>
              <a:t>Felkészítő: Nagy-</a:t>
            </a:r>
            <a:r>
              <a:rPr lang="hu-HU" sz="2800" dirty="0" err="1"/>
              <a:t>Grácsik</a:t>
            </a:r>
            <a:r>
              <a:rPr lang="hu-HU" sz="2800" dirty="0"/>
              <a:t> Emese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4668567"/>
      </p:ext>
    </p:extLst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D26BCA-B289-499D-AE27-38ACA847A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Tanulmányi versenyek</a:t>
            </a:r>
          </a:p>
        </p:txBody>
      </p:sp>
      <p:pic>
        <p:nvPicPr>
          <p:cNvPr id="6" name="Picture 2" descr="Napi bölcsesség - okos mondások minden napra | Hírek | infoEsztergom">
            <a:extLst>
              <a:ext uri="{FF2B5EF4-FFF2-40B4-BE49-F238E27FC236}">
                <a16:creationId xmlns:a16="http://schemas.microsoft.com/office/drawing/2014/main" id="{0E2F43D6-5E94-4302-BDF5-563B130A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11" y="1829748"/>
            <a:ext cx="3361088" cy="20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59620"/>
      </p:ext>
    </p:extLst>
  </p:cSld>
  <p:clrMapOvr>
    <a:masterClrMapping/>
  </p:clrMapOvr>
  <p:transition advClick="0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3072"/>
            <a:ext cx="10058400" cy="2017056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sz="4000" dirty="0"/>
            </a:br>
            <a:r>
              <a:rPr lang="hu-HU" sz="4000" dirty="0"/>
              <a:t>Arany Heti Irodalmi Kávéház </a:t>
            </a:r>
            <a:br>
              <a:rPr lang="hu-HU" sz="4000" dirty="0"/>
            </a:br>
            <a:r>
              <a:rPr lang="hu-HU" sz="4000" dirty="0"/>
              <a:t>(ifjú írók versenye),</a:t>
            </a:r>
            <a:br>
              <a:rPr lang="hu-HU" sz="4000" dirty="0"/>
            </a:br>
            <a:r>
              <a:rPr lang="hu-HU" sz="4000" dirty="0"/>
              <a:t>Százszorszép mesemondó verseny,</a:t>
            </a:r>
            <a:br>
              <a:rPr lang="hu-HU" sz="4000" dirty="0"/>
            </a:br>
            <a:r>
              <a:rPr lang="hu-HU" sz="4000" dirty="0"/>
              <a:t>Kölyökből atléta U12 csapat tagja</a:t>
            </a:r>
            <a:br>
              <a:rPr lang="hu-HU" dirty="0"/>
            </a:br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80129"/>
            <a:ext cx="9916399" cy="4114799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3000" dirty="0"/>
              <a:t>városi</a:t>
            </a:r>
          </a:p>
          <a:p>
            <a:pPr marL="0" indent="0" algn="ctr">
              <a:buNone/>
            </a:pPr>
            <a:r>
              <a:rPr lang="hu-HU" sz="3000" dirty="0"/>
              <a:t>1. és 2.  helyezett</a:t>
            </a:r>
          </a:p>
          <a:p>
            <a:pPr marL="0" indent="0" algn="ctr">
              <a:buNone/>
            </a:pPr>
            <a:r>
              <a:rPr lang="hu-HU" sz="3900" b="1" dirty="0"/>
              <a:t>Szeles Nóra</a:t>
            </a:r>
            <a:r>
              <a:rPr lang="hu-HU" sz="5200" b="1" dirty="0"/>
              <a:t> </a:t>
            </a:r>
          </a:p>
          <a:p>
            <a:pPr marL="0" indent="0" algn="ctr">
              <a:buNone/>
            </a:pPr>
            <a:r>
              <a:rPr lang="hu-HU" sz="3500" dirty="0"/>
              <a:t>3. c</a:t>
            </a:r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2800" dirty="0"/>
              <a:t>Felkészítő: Nagy-</a:t>
            </a:r>
            <a:r>
              <a:rPr lang="hu-HU" sz="2800" dirty="0" err="1"/>
              <a:t>Grácsik</a:t>
            </a:r>
            <a:r>
              <a:rPr lang="hu-HU" sz="2800" dirty="0"/>
              <a:t> Emese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8298944"/>
      </p:ext>
    </p:extLst>
  </p:cSld>
  <p:clrMapOvr>
    <a:masterClrMapping/>
  </p:clrMapOvr>
  <p:transition advClick="0" advTm="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r>
              <a:rPr lang="hu-HU" dirty="0"/>
              <a:t>Természettudományos Kalandtúra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195560" cy="4462272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1200" dirty="0"/>
              <a:t>városi</a:t>
            </a:r>
          </a:p>
          <a:p>
            <a:pPr marL="0" indent="0" algn="ctr">
              <a:buNone/>
            </a:pPr>
            <a:r>
              <a:rPr lang="hu-HU" sz="11200" dirty="0"/>
              <a:t>1. helyezet</a:t>
            </a:r>
            <a:r>
              <a:rPr lang="hu-HU" sz="9800" dirty="0"/>
              <a:t>t</a:t>
            </a:r>
          </a:p>
          <a:p>
            <a:pPr marL="0" indent="0" algn="ctr">
              <a:buNone/>
            </a:pPr>
            <a:endParaRPr lang="hu-HU" sz="9800" dirty="0"/>
          </a:p>
          <a:p>
            <a:pPr marL="0" indent="0" algn="ctr">
              <a:buNone/>
            </a:pPr>
            <a:r>
              <a:rPr lang="hu-HU" sz="11200" b="1" dirty="0" err="1"/>
              <a:t>Báló</a:t>
            </a:r>
            <a:r>
              <a:rPr lang="hu-HU" sz="11200" b="1" dirty="0"/>
              <a:t> Levente, Juhász Réka 8.c;</a:t>
            </a:r>
          </a:p>
          <a:p>
            <a:pPr marL="0" indent="0" algn="ctr">
              <a:buNone/>
            </a:pPr>
            <a:r>
              <a:rPr lang="hu-HU" sz="11200" b="1" dirty="0"/>
              <a:t> Csorba Panna 8.e;</a:t>
            </a:r>
          </a:p>
          <a:p>
            <a:pPr marL="0" indent="0" algn="ctr">
              <a:buNone/>
            </a:pPr>
            <a:r>
              <a:rPr lang="hu-HU" sz="11200" b="1" dirty="0" err="1"/>
              <a:t>Szakonyi</a:t>
            </a:r>
            <a:r>
              <a:rPr lang="hu-HU" sz="11200" b="1" dirty="0"/>
              <a:t> Lotti 8.a; </a:t>
            </a:r>
          </a:p>
          <a:p>
            <a:pPr marL="0" indent="0" algn="ctr">
              <a:buNone/>
            </a:pPr>
            <a:r>
              <a:rPr lang="hu-HU" sz="11200" b="1" dirty="0"/>
              <a:t>Ékes Bertalan 8.b</a:t>
            </a:r>
          </a:p>
          <a:p>
            <a:pPr marL="0" indent="0" algn="ctr">
              <a:buNone/>
            </a:pPr>
            <a:endParaRPr lang="hu-HU" sz="9600" b="1" dirty="0"/>
          </a:p>
          <a:p>
            <a:pPr marL="0" indent="0" algn="r">
              <a:buNone/>
            </a:pPr>
            <a:r>
              <a:rPr lang="hu-HU" sz="11200" dirty="0"/>
              <a:t>Felkészítő: Kovács Kata</a:t>
            </a:r>
          </a:p>
          <a:p>
            <a:pPr marL="0" indent="0" algn="r">
              <a:buNone/>
            </a:pPr>
            <a:r>
              <a:rPr lang="hu-HU" sz="9600" b="1" dirty="0"/>
              <a:t> </a:t>
            </a:r>
          </a:p>
          <a:p>
            <a:pPr marL="0" indent="0" algn="ctr">
              <a:buNone/>
            </a:pPr>
            <a:r>
              <a:rPr lang="hu-HU" sz="4000" b="1" dirty="0"/>
              <a:t> </a:t>
            </a:r>
          </a:p>
          <a:p>
            <a:pPr marL="0" indent="0" algn="ctr">
              <a:buNone/>
            </a:pPr>
            <a:endParaRPr lang="hu-HU" sz="3200" dirty="0"/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231810"/>
      </p:ext>
    </p:extLst>
  </p:cSld>
  <p:clrMapOvr>
    <a:masterClrMapping/>
  </p:clrMapOvr>
  <p:transition advClick="0" advTm="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Mesét mondok, mesét látok városi mesemondó verseny</a:t>
            </a:r>
            <a:br>
              <a:rPr lang="hu-HU" dirty="0"/>
            </a:br>
            <a:r>
              <a:rPr lang="hu-HU" dirty="0"/>
              <a:t> 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4400" dirty="0"/>
              <a:t>városi </a:t>
            </a:r>
          </a:p>
          <a:p>
            <a:pPr marL="0" indent="0" algn="ctr">
              <a:buNone/>
            </a:pPr>
            <a:r>
              <a:rPr lang="hu-HU" sz="14400" dirty="0"/>
              <a:t>2. helyezett</a:t>
            </a:r>
          </a:p>
          <a:p>
            <a:pPr marL="0" indent="0" algn="ctr">
              <a:buNone/>
            </a:pPr>
            <a:r>
              <a:rPr lang="hu-HU" sz="14400" b="1" dirty="0"/>
              <a:t>Horváth Réka </a:t>
            </a:r>
          </a:p>
          <a:p>
            <a:pPr marL="0" indent="0" algn="ctr">
              <a:buNone/>
            </a:pPr>
            <a:r>
              <a:rPr lang="hu-HU" sz="14400" b="1" dirty="0"/>
              <a:t>1.a</a:t>
            </a:r>
          </a:p>
          <a:p>
            <a:pPr marL="0" indent="0" algn="ctr">
              <a:buNone/>
            </a:pPr>
            <a:endParaRPr lang="hu-HU" sz="4800" b="1" dirty="0"/>
          </a:p>
          <a:p>
            <a:pPr marL="0" indent="0" algn="ctr">
              <a:buNone/>
            </a:pPr>
            <a:r>
              <a:rPr lang="hu-HU" sz="4300" dirty="0"/>
              <a:t> </a:t>
            </a:r>
            <a:endParaRPr lang="hu-HU" sz="2600" dirty="0"/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9600" dirty="0"/>
              <a:t>Felkészítő: </a:t>
            </a:r>
            <a:r>
              <a:rPr lang="hu-HU" sz="9600" dirty="0" err="1"/>
              <a:t>Hódossyné</a:t>
            </a:r>
            <a:r>
              <a:rPr lang="hu-HU" sz="9600" dirty="0"/>
              <a:t> </a:t>
            </a:r>
            <a:r>
              <a:rPr lang="hu-HU" sz="9600" dirty="0" err="1"/>
              <a:t>Pertics</a:t>
            </a:r>
            <a:r>
              <a:rPr lang="hu-HU" sz="9600" dirty="0"/>
              <a:t> Erzsébet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2872729"/>
      </p:ext>
    </p:extLst>
  </p:cSld>
  <p:clrMapOvr>
    <a:masterClrMapping/>
  </p:clrMapOvr>
  <p:transition advClick="0" advTm="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r>
              <a:rPr lang="hu-HU" dirty="0"/>
              <a:t>Milne tankerületi angol nyelvi szavalóverseny </a:t>
            </a:r>
            <a:br>
              <a:rPr lang="hu-HU" dirty="0"/>
            </a:br>
            <a:r>
              <a:rPr lang="hu-HU" dirty="0"/>
              <a:t> 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1200" dirty="0"/>
              <a:t>városi </a:t>
            </a:r>
          </a:p>
          <a:p>
            <a:pPr marL="0" indent="0" algn="ctr">
              <a:buNone/>
            </a:pPr>
            <a:r>
              <a:rPr lang="hu-HU" sz="11200" dirty="0"/>
              <a:t>2. helyezett</a:t>
            </a:r>
          </a:p>
          <a:p>
            <a:pPr marL="0" indent="0" algn="ctr">
              <a:buNone/>
            </a:pPr>
            <a:r>
              <a:rPr lang="hu-HU" sz="14400" b="1" dirty="0"/>
              <a:t>Kádár Levente</a:t>
            </a:r>
          </a:p>
          <a:p>
            <a:pPr marL="0" indent="0" algn="ctr">
              <a:buNone/>
            </a:pPr>
            <a:r>
              <a:rPr lang="hu-HU" sz="14400" b="1" dirty="0"/>
              <a:t>7.b</a:t>
            </a:r>
          </a:p>
          <a:p>
            <a:pPr marL="0" indent="0" algn="ctr">
              <a:buNone/>
            </a:pPr>
            <a:endParaRPr lang="hu-HU" sz="4800" b="1" dirty="0"/>
          </a:p>
          <a:p>
            <a:pPr marL="0" indent="0" algn="ctr">
              <a:buNone/>
            </a:pPr>
            <a:r>
              <a:rPr lang="hu-HU" sz="4300" dirty="0"/>
              <a:t> </a:t>
            </a:r>
            <a:endParaRPr lang="hu-HU" sz="2600" dirty="0"/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9600" dirty="0"/>
              <a:t>Felkészítő: Tóthné Lukács Katalin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7927316"/>
      </p:ext>
    </p:extLst>
  </p:cSld>
  <p:clrMapOvr>
    <a:masterClrMapping/>
  </p:clrMapOvr>
  <p:transition advClick="0" advTm="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145"/>
            <a:ext cx="10058400" cy="2438399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sz="3100" dirty="0"/>
            </a:br>
            <a:br>
              <a:rPr lang="hu-HU" sz="3100" dirty="0"/>
            </a:br>
            <a:r>
              <a:rPr lang="hu-HU" sz="3600" dirty="0"/>
              <a:t>Csongrád-Csanád vármegyei Helyesírási Verseny,</a:t>
            </a:r>
            <a:br>
              <a:rPr lang="hu-HU" sz="3600" dirty="0"/>
            </a:br>
            <a:r>
              <a:rPr lang="hu-HU" sz="3600" dirty="0"/>
              <a:t>Bendegúz Akadémia </a:t>
            </a:r>
            <a:r>
              <a:rPr lang="hu-HU" sz="3600" dirty="0" err="1"/>
              <a:t>NyelvÉsz</a:t>
            </a:r>
            <a:r>
              <a:rPr lang="hu-HU" sz="3600" dirty="0"/>
              <a:t> megyei verseny,</a:t>
            </a:r>
            <a:br>
              <a:rPr lang="hu-HU" sz="3600" dirty="0"/>
            </a:br>
            <a:r>
              <a:rPr lang="hu-HU" sz="3600" dirty="0"/>
              <a:t>Városi helyesírási verseny  </a:t>
            </a:r>
            <a:br>
              <a:rPr lang="hu-HU" dirty="0"/>
            </a:br>
            <a:r>
              <a:rPr lang="hu-HU" dirty="0"/>
              <a:t> 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785241"/>
            <a:ext cx="10058400" cy="3699642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1200" dirty="0"/>
              <a:t>Vármegyei   6. 7.</a:t>
            </a:r>
          </a:p>
          <a:p>
            <a:pPr marL="0" indent="0" algn="ctr">
              <a:buNone/>
            </a:pPr>
            <a:r>
              <a:rPr lang="hu-HU" sz="11200" dirty="0"/>
              <a:t>városi 3. helyezett</a:t>
            </a:r>
          </a:p>
          <a:p>
            <a:pPr marL="0" indent="0" algn="ctr">
              <a:buNone/>
            </a:pPr>
            <a:r>
              <a:rPr lang="hu-HU" sz="14400" b="1" dirty="0"/>
              <a:t>Dudás Fanni</a:t>
            </a:r>
          </a:p>
          <a:p>
            <a:pPr marL="0" indent="0" algn="ctr">
              <a:buNone/>
            </a:pPr>
            <a:r>
              <a:rPr lang="hu-HU" sz="14400" b="1" dirty="0"/>
              <a:t>2.c</a:t>
            </a:r>
          </a:p>
          <a:p>
            <a:pPr marL="0" indent="0" algn="ctr">
              <a:buNone/>
            </a:pPr>
            <a:endParaRPr lang="hu-HU" sz="4800" b="1" dirty="0"/>
          </a:p>
          <a:p>
            <a:pPr marL="0" indent="0" algn="ctr">
              <a:buNone/>
            </a:pPr>
            <a:r>
              <a:rPr lang="hu-HU" sz="4300" dirty="0"/>
              <a:t> </a:t>
            </a:r>
            <a:endParaRPr lang="hu-HU" sz="2600" dirty="0"/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11200" dirty="0"/>
              <a:t>Felkészítő: Vincze Gabriella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4828264"/>
      </p:ext>
    </p:extLst>
  </p:cSld>
  <p:clrMapOvr>
    <a:masterClrMapping/>
  </p:clrMapOvr>
  <p:transition advClick="0" advTm="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r>
              <a:rPr lang="hu-HU" dirty="0"/>
              <a:t>Játékos Természettudományi Verseny  </a:t>
            </a:r>
            <a:br>
              <a:rPr lang="hu-HU" dirty="0"/>
            </a:br>
            <a:r>
              <a:rPr lang="hu-HU" dirty="0"/>
              <a:t> 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1200" dirty="0"/>
              <a:t>városi </a:t>
            </a:r>
          </a:p>
          <a:p>
            <a:pPr marL="0" indent="0" algn="ctr">
              <a:buNone/>
            </a:pPr>
            <a:r>
              <a:rPr lang="hu-HU" sz="11200" dirty="0"/>
              <a:t>4. helyezett</a:t>
            </a:r>
          </a:p>
          <a:p>
            <a:pPr marL="0" indent="0" algn="ctr">
              <a:buNone/>
            </a:pPr>
            <a:r>
              <a:rPr lang="hu-HU" sz="14400" b="1" dirty="0" err="1"/>
              <a:t>Báló</a:t>
            </a:r>
            <a:r>
              <a:rPr lang="hu-HU" sz="14400" b="1" dirty="0"/>
              <a:t> Levente, Juhász Réka 8.c;</a:t>
            </a:r>
          </a:p>
          <a:p>
            <a:pPr marL="0" indent="0" algn="ctr">
              <a:buNone/>
            </a:pPr>
            <a:r>
              <a:rPr lang="hu-HU" sz="14400" b="1" dirty="0"/>
              <a:t> Csorba Panna 8.e</a:t>
            </a:r>
          </a:p>
          <a:p>
            <a:pPr marL="0" indent="0" algn="ctr">
              <a:buNone/>
            </a:pPr>
            <a:endParaRPr lang="hu-HU" sz="4800" b="1" dirty="0"/>
          </a:p>
          <a:p>
            <a:pPr marL="0" indent="0" algn="ctr">
              <a:buNone/>
            </a:pPr>
            <a:r>
              <a:rPr lang="hu-HU" sz="4300" dirty="0"/>
              <a:t> </a:t>
            </a:r>
            <a:endParaRPr lang="hu-HU" sz="2600" dirty="0"/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11200" dirty="0"/>
              <a:t>Felkészítő: Kovács Kata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6534796"/>
      </p:ext>
    </p:extLst>
  </p:cSld>
  <p:clrMapOvr>
    <a:masterClrMapping/>
  </p:clrMapOvr>
  <p:transition advClick="0" advTm="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r>
              <a:rPr lang="hu-HU" dirty="0"/>
              <a:t>Városi matematikai verseny   </a:t>
            </a:r>
            <a:br>
              <a:rPr lang="hu-HU" dirty="0"/>
            </a:br>
            <a:r>
              <a:rPr lang="hu-HU" dirty="0"/>
              <a:t> 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1200" dirty="0"/>
              <a:t>városi </a:t>
            </a:r>
          </a:p>
          <a:p>
            <a:pPr marL="0" indent="0" algn="ctr">
              <a:buNone/>
            </a:pPr>
            <a:r>
              <a:rPr lang="hu-HU" sz="11200" dirty="0"/>
              <a:t>4. helyezett</a:t>
            </a:r>
          </a:p>
          <a:p>
            <a:pPr marL="0" indent="0" algn="ctr">
              <a:buNone/>
            </a:pPr>
            <a:r>
              <a:rPr lang="hu-HU" sz="14400" b="1" dirty="0"/>
              <a:t>Dunai Hunor</a:t>
            </a:r>
          </a:p>
          <a:p>
            <a:pPr marL="0" indent="0" algn="ctr">
              <a:buNone/>
            </a:pPr>
            <a:r>
              <a:rPr lang="hu-HU" sz="14400" b="1" dirty="0"/>
              <a:t>2.c</a:t>
            </a:r>
          </a:p>
          <a:p>
            <a:pPr marL="0" indent="0" algn="ctr">
              <a:buNone/>
            </a:pPr>
            <a:endParaRPr lang="hu-HU" sz="4800" b="1" dirty="0"/>
          </a:p>
          <a:p>
            <a:pPr marL="0" indent="0" algn="ctr">
              <a:buNone/>
            </a:pPr>
            <a:r>
              <a:rPr lang="hu-HU" sz="4300" dirty="0"/>
              <a:t> </a:t>
            </a:r>
            <a:endParaRPr lang="hu-HU" sz="2600" dirty="0"/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9600" dirty="0"/>
              <a:t>Felkészítő: Vincze Gabriella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3491135"/>
      </p:ext>
    </p:extLst>
  </p:cSld>
  <p:clrMapOvr>
    <a:masterClrMapping/>
  </p:clrMapOvr>
  <p:transition advClick="0" advTm="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r>
              <a:rPr lang="hu-HU" dirty="0"/>
              <a:t>Radnóti Angol Tehetségkutató Verseny   </a:t>
            </a:r>
            <a:br>
              <a:rPr lang="hu-HU" dirty="0"/>
            </a:br>
            <a:r>
              <a:rPr lang="hu-HU" dirty="0"/>
              <a:t> 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városi </a:t>
            </a:r>
          </a:p>
          <a:p>
            <a:pPr marL="0" indent="0" algn="ctr">
              <a:buNone/>
            </a:pPr>
            <a:r>
              <a:rPr lang="hu-HU" sz="12800" dirty="0"/>
              <a:t>5. helyezett</a:t>
            </a:r>
          </a:p>
          <a:p>
            <a:pPr marL="0" indent="0" algn="ctr">
              <a:buNone/>
            </a:pPr>
            <a:r>
              <a:rPr lang="hu-HU" sz="16000" b="1" dirty="0"/>
              <a:t>Ágoston Marcell</a:t>
            </a:r>
          </a:p>
          <a:p>
            <a:pPr marL="0" indent="0" algn="ctr">
              <a:buNone/>
            </a:pPr>
            <a:r>
              <a:rPr lang="hu-HU" sz="16000" b="1" dirty="0"/>
              <a:t>8.e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11200" dirty="0"/>
              <a:t>Felkészítő: Cseténé Tasnádi Judit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0036564"/>
      </p:ext>
    </p:extLst>
  </p:cSld>
  <p:clrMapOvr>
    <a:masterClrMapping/>
  </p:clrMapOvr>
  <p:transition advClick="0" advTm="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r>
              <a:rPr lang="hu-HU" dirty="0"/>
              <a:t>Tabán-Teszt-Túra angol verseny  </a:t>
            </a:r>
            <a:br>
              <a:rPr lang="hu-HU" dirty="0"/>
            </a:br>
            <a:r>
              <a:rPr lang="hu-HU" dirty="0"/>
              <a:t> 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városi </a:t>
            </a:r>
          </a:p>
          <a:p>
            <a:pPr marL="0" indent="0" algn="ctr">
              <a:buNone/>
            </a:pPr>
            <a:r>
              <a:rPr lang="hu-HU" sz="12800" dirty="0"/>
              <a:t>6. helyezett</a:t>
            </a:r>
          </a:p>
          <a:p>
            <a:pPr marL="0" indent="0" algn="ctr">
              <a:buNone/>
            </a:pPr>
            <a:r>
              <a:rPr lang="hu-HU" sz="16000" b="1" dirty="0"/>
              <a:t>Czékus Zalán</a:t>
            </a:r>
          </a:p>
          <a:p>
            <a:pPr marL="0" indent="0" algn="ctr">
              <a:buNone/>
            </a:pPr>
            <a:r>
              <a:rPr lang="hu-HU" sz="16000" b="1" dirty="0"/>
              <a:t>8.c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11200" dirty="0"/>
              <a:t>Felkészítő: Tóthné Lukács Katalin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2217063"/>
      </p:ext>
    </p:extLst>
  </p:cSld>
  <p:clrMapOvr>
    <a:masterClrMapping/>
  </p:clrMapOvr>
  <p:transition advClick="0" advTm="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D26BCA-B289-499D-AE27-38ACA847A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 Sport-</a:t>
            </a:r>
            <a:br>
              <a:rPr lang="hu-HU" dirty="0"/>
            </a:br>
            <a:r>
              <a:rPr lang="hu-HU" dirty="0"/>
              <a:t>versenyek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209ECA5-EC16-4DC2-BF9F-6F47346F0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1" t="5649" r="2409" b="15027"/>
          <a:stretch/>
        </p:blipFill>
        <p:spPr>
          <a:xfrm>
            <a:off x="6521824" y="1949824"/>
            <a:ext cx="4383741" cy="2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64113"/>
      </p:ext>
    </p:extLst>
  </p:cSld>
  <p:clrMapOvr>
    <a:masterClrMapping/>
  </p:clrMapOvr>
  <p:transition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TITOK Herman Ottó verseny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lnSpcReduction="1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2800" dirty="0"/>
              <a:t>országos </a:t>
            </a:r>
          </a:p>
          <a:p>
            <a:pPr marL="0" indent="0" algn="ctr">
              <a:buNone/>
            </a:pPr>
            <a:r>
              <a:rPr lang="hu-HU" sz="2800" dirty="0"/>
              <a:t>7. helyezett</a:t>
            </a:r>
          </a:p>
          <a:p>
            <a:pPr marL="0" indent="0" algn="ctr">
              <a:buNone/>
            </a:pPr>
            <a:r>
              <a:rPr lang="hu-HU" sz="3200" b="1" dirty="0"/>
              <a:t>Nagy Zsolt Bendegúz </a:t>
            </a:r>
          </a:p>
          <a:p>
            <a:pPr marL="0" indent="0" algn="ctr">
              <a:buNone/>
            </a:pPr>
            <a:r>
              <a:rPr lang="hu-HU" sz="3200" dirty="0"/>
              <a:t>5.b</a:t>
            </a:r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2800" dirty="0"/>
              <a:t>Felkészítő: Nagyné Tóth Andrea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5399821"/>
      </p:ext>
    </p:extLst>
  </p:cSld>
  <p:clrMapOvr>
    <a:masterClrMapping/>
  </p:clrMapOvr>
  <p:transition advClick="0" advTm="5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17" y="147918"/>
            <a:ext cx="10562897" cy="1973490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pPr algn="ctr"/>
            <a:r>
              <a:rPr lang="hu-HU" sz="3600" dirty="0"/>
              <a:t>Úszás Diákolimpia B. IV. korcsoport 50 m pillangó,</a:t>
            </a:r>
            <a:br>
              <a:rPr lang="hu-HU" sz="3600" dirty="0"/>
            </a:br>
            <a:r>
              <a:rPr lang="es-ES" sz="3600" dirty="0" err="1"/>
              <a:t>Maraton</a:t>
            </a:r>
            <a:r>
              <a:rPr lang="es-ES" sz="3600" dirty="0"/>
              <a:t> Magyar  </a:t>
            </a:r>
            <a:r>
              <a:rPr lang="es-ES" sz="3600" dirty="0" err="1"/>
              <a:t>Bajnokság</a:t>
            </a:r>
            <a:r>
              <a:rPr lang="es-ES" sz="3600" dirty="0"/>
              <a:t> - </a:t>
            </a:r>
            <a:r>
              <a:rPr lang="es-ES" sz="3600" dirty="0" err="1"/>
              <a:t>Kadler</a:t>
            </a:r>
            <a:r>
              <a:rPr lang="es-ES" sz="3600" dirty="0"/>
              <a:t> </a:t>
            </a:r>
            <a:r>
              <a:rPr lang="es-ES" sz="3600" dirty="0" err="1"/>
              <a:t>Gusztáv</a:t>
            </a:r>
            <a:r>
              <a:rPr lang="es-ES" sz="3600" dirty="0"/>
              <a:t> C1  U14 10 km </a:t>
            </a:r>
            <a:r>
              <a:rPr lang="hu-HU" sz="3600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1200" dirty="0"/>
              <a:t>országos </a:t>
            </a:r>
          </a:p>
          <a:p>
            <a:pPr marL="0" indent="0" algn="ctr">
              <a:buNone/>
            </a:pPr>
            <a:r>
              <a:rPr lang="hu-HU" sz="11200" dirty="0"/>
              <a:t>1. helyezett</a:t>
            </a:r>
          </a:p>
          <a:p>
            <a:pPr marL="0" indent="0" algn="ctr">
              <a:buNone/>
            </a:pPr>
            <a:r>
              <a:rPr lang="hu-HU" sz="14400" b="1" dirty="0"/>
              <a:t>Kiss Máté Zalán </a:t>
            </a:r>
          </a:p>
          <a:p>
            <a:pPr marL="0" indent="0" algn="ctr">
              <a:buNone/>
            </a:pPr>
            <a:r>
              <a:rPr lang="hu-HU" sz="14400" b="1" dirty="0"/>
              <a:t>8.e</a:t>
            </a:r>
          </a:p>
          <a:p>
            <a:pPr marL="0" indent="0" algn="ctr">
              <a:buNone/>
            </a:pPr>
            <a:endParaRPr lang="hu-HU" sz="4800" b="1" dirty="0"/>
          </a:p>
          <a:p>
            <a:pPr marL="0" indent="0" algn="ctr">
              <a:buNone/>
            </a:pPr>
            <a:r>
              <a:rPr lang="hu-HU" sz="4300" dirty="0"/>
              <a:t> </a:t>
            </a:r>
            <a:endParaRPr lang="hu-HU" sz="2600" dirty="0"/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11200" dirty="0"/>
              <a:t>Testnevelő: Guba Pál 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196492"/>
      </p:ext>
    </p:extLst>
  </p:cSld>
  <p:clrMapOvr>
    <a:masterClrMapping/>
  </p:clrMapOvr>
  <p:transition advClick="0" advTm="5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35" y="147919"/>
            <a:ext cx="11040530" cy="2891116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pPr algn="ctr"/>
            <a:br>
              <a:rPr lang="hu-HU" sz="2400" dirty="0"/>
            </a:br>
            <a:br>
              <a:rPr lang="hu-HU" sz="2400" dirty="0"/>
            </a:br>
            <a:r>
              <a:rPr lang="sv-SE" sz="3200" dirty="0"/>
              <a:t>MVM kupa Hanzók Örs Emlékverseny U13-14 2000 m</a:t>
            </a:r>
            <a:r>
              <a:rPr lang="hu-HU" sz="3200" dirty="0"/>
              <a:t>;</a:t>
            </a:r>
            <a:br>
              <a:rPr lang="hu-HU" sz="3200" dirty="0"/>
            </a:br>
            <a:r>
              <a:rPr lang="hu-HU" sz="3200" dirty="0"/>
              <a:t>Gyermek, Kölyök Magyar Bajnokság  Kolonics György Emlékverseny C2 U13-14 1000 m;</a:t>
            </a:r>
            <a:br>
              <a:rPr lang="hu-HU" sz="3200" dirty="0"/>
            </a:br>
            <a:r>
              <a:rPr lang="pl-PL" sz="3200" dirty="0" err="1"/>
              <a:t>Magyar</a:t>
            </a:r>
            <a:r>
              <a:rPr lang="pl-PL" sz="3200" dirty="0"/>
              <a:t> Kupa </a:t>
            </a:r>
            <a:r>
              <a:rPr lang="pl-PL" sz="3200" dirty="0" err="1"/>
              <a:t>Döntő</a:t>
            </a:r>
            <a:r>
              <a:rPr lang="pl-PL" sz="3200" dirty="0"/>
              <a:t> C2 U13-14 500 m;</a:t>
            </a:r>
            <a:br>
              <a:rPr lang="pl-PL" sz="3200" dirty="0"/>
            </a:br>
            <a:r>
              <a:rPr lang="pl-PL" sz="3200" dirty="0" err="1"/>
              <a:t>Magyar</a:t>
            </a:r>
            <a:r>
              <a:rPr lang="pl-PL" sz="3200" dirty="0"/>
              <a:t> Kupa </a:t>
            </a:r>
            <a:r>
              <a:rPr lang="pl-PL" sz="3200" dirty="0" err="1"/>
              <a:t>Döntő</a:t>
            </a:r>
            <a:r>
              <a:rPr lang="pl-PL" sz="3200" dirty="0"/>
              <a:t> C1 U13-14 2000 m </a:t>
            </a:r>
            <a:br>
              <a:rPr lang="pl-PL" sz="2400" dirty="0"/>
            </a:br>
            <a:br>
              <a:rPr lang="hu-HU" sz="2400" dirty="0"/>
            </a:br>
            <a:r>
              <a:rPr lang="sv-SE" sz="2800" dirty="0"/>
              <a:t> </a:t>
            </a:r>
            <a:r>
              <a:rPr lang="hu-HU" sz="2800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28" y="3253562"/>
            <a:ext cx="9831076" cy="3456519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1200" dirty="0"/>
              <a:t>országos </a:t>
            </a:r>
          </a:p>
          <a:p>
            <a:pPr marL="0" indent="0" algn="ctr">
              <a:buNone/>
            </a:pPr>
            <a:r>
              <a:rPr lang="hu-HU" sz="11200" dirty="0"/>
              <a:t>1. 2. és 3. helyezett</a:t>
            </a:r>
          </a:p>
          <a:p>
            <a:pPr marL="0" indent="0" algn="ctr">
              <a:buNone/>
            </a:pPr>
            <a:endParaRPr lang="hu-HU" sz="11200" dirty="0"/>
          </a:p>
          <a:p>
            <a:pPr marL="0" indent="0" algn="ctr">
              <a:buNone/>
            </a:pPr>
            <a:r>
              <a:rPr lang="hu-HU" sz="14400" b="1" dirty="0"/>
              <a:t>Kiss Máté Zalán </a:t>
            </a:r>
          </a:p>
          <a:p>
            <a:pPr marL="0" indent="0" algn="ctr">
              <a:buNone/>
            </a:pPr>
            <a:r>
              <a:rPr lang="hu-HU" sz="14400" b="1" dirty="0"/>
              <a:t>8.e</a:t>
            </a:r>
          </a:p>
          <a:p>
            <a:pPr marL="0" indent="0" algn="ctr">
              <a:buNone/>
            </a:pPr>
            <a:endParaRPr lang="hu-HU" sz="4800" b="1" dirty="0"/>
          </a:p>
          <a:p>
            <a:pPr marL="0" indent="0" algn="r">
              <a:buNone/>
            </a:pPr>
            <a:r>
              <a:rPr lang="hu-HU" sz="4300" dirty="0"/>
              <a:t> </a:t>
            </a:r>
            <a:r>
              <a:rPr lang="hu-HU" sz="9600" dirty="0"/>
              <a:t>Testnevelő: Guba Pál 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4475367"/>
      </p:ext>
    </p:extLst>
  </p:cSld>
  <p:clrMapOvr>
    <a:masterClrMapping/>
  </p:clrMapOvr>
  <p:transition advClick="0" advTm="5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2272552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r>
              <a:rPr lang="hu-HU" sz="3100" dirty="0"/>
              <a:t>Atlétika többpróba IV. korcsoport,</a:t>
            </a:r>
            <a:br>
              <a:rPr lang="hu-HU" sz="3100" dirty="0"/>
            </a:br>
            <a:r>
              <a:rPr lang="hu-HU" sz="3100" dirty="0"/>
              <a:t>Úszás Diákolimpia B. IV, korcsoport 50m pillangó;  </a:t>
            </a:r>
            <a:br>
              <a:rPr lang="hu-HU" sz="3100" dirty="0"/>
            </a:br>
            <a:r>
              <a:rPr lang="hu-HU" sz="3100" dirty="0"/>
              <a:t>Úszás Diákolimpia B. IV, korcsoport 100m hát</a:t>
            </a:r>
            <a:br>
              <a:rPr lang="hu-HU" sz="4000" dirty="0"/>
            </a:br>
            <a:r>
              <a:rPr lang="hu-HU" sz="4000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420470"/>
            <a:ext cx="9929846" cy="4289611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endParaRPr lang="hu-HU" sz="12800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2. és 3. helyezett</a:t>
            </a:r>
          </a:p>
          <a:p>
            <a:pPr marL="0" indent="0" algn="ctr">
              <a:buNone/>
            </a:pPr>
            <a:r>
              <a:rPr lang="hu-HU" sz="16000" b="1" dirty="0"/>
              <a:t>Kiss  Máté Zalán</a:t>
            </a:r>
          </a:p>
          <a:p>
            <a:pPr marL="0" indent="0" algn="ctr">
              <a:buNone/>
            </a:pPr>
            <a:r>
              <a:rPr lang="hu-HU" sz="16000" b="1" dirty="0"/>
              <a:t>8.e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9600" dirty="0"/>
              <a:t>Testnevelő: Guba Pál  </a:t>
            </a:r>
            <a:r>
              <a:rPr lang="hu-HU" sz="12800" dirty="0"/>
              <a:t>  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3588727"/>
      </p:ext>
    </p:extLst>
  </p:cSld>
  <p:clrMapOvr>
    <a:masterClrMapping/>
  </p:clrMapOvr>
  <p:transition advClick="0" advTm="5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r>
              <a:rPr lang="hu-HU" dirty="0"/>
              <a:t>Diákolimpia Tollaslabda</a:t>
            </a: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1200" dirty="0"/>
              <a:t>országos </a:t>
            </a:r>
          </a:p>
          <a:p>
            <a:pPr marL="0" indent="0" algn="ctr">
              <a:buNone/>
            </a:pPr>
            <a:r>
              <a:rPr lang="hu-HU" sz="11200" dirty="0"/>
              <a:t>1. helyezett</a:t>
            </a:r>
          </a:p>
          <a:p>
            <a:pPr marL="0" indent="0" algn="ctr">
              <a:buNone/>
            </a:pPr>
            <a:r>
              <a:rPr lang="hu-HU" sz="14400" b="1" dirty="0"/>
              <a:t>Tóth Gábor Zoltán</a:t>
            </a:r>
          </a:p>
          <a:p>
            <a:pPr marL="0" indent="0" algn="ctr">
              <a:buNone/>
            </a:pPr>
            <a:r>
              <a:rPr lang="hu-HU" sz="14400" b="1" dirty="0"/>
              <a:t>8.c</a:t>
            </a:r>
          </a:p>
          <a:p>
            <a:pPr marL="0" indent="0" algn="ctr">
              <a:buNone/>
            </a:pPr>
            <a:endParaRPr lang="hu-HU" sz="4800" b="1" dirty="0"/>
          </a:p>
          <a:p>
            <a:pPr marL="0" indent="0" algn="ctr">
              <a:buNone/>
            </a:pPr>
            <a:r>
              <a:rPr lang="hu-HU" sz="4300" dirty="0"/>
              <a:t> </a:t>
            </a:r>
            <a:endParaRPr lang="hu-HU" sz="2600" dirty="0"/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11200" dirty="0"/>
              <a:t>Testnevelő: </a:t>
            </a:r>
            <a:r>
              <a:rPr lang="hu-HU" sz="11200" dirty="0" err="1"/>
              <a:t>Matuzik</a:t>
            </a:r>
            <a:r>
              <a:rPr lang="hu-HU" sz="11200" dirty="0"/>
              <a:t> -</a:t>
            </a:r>
            <a:r>
              <a:rPr lang="hu-HU" sz="11200" dirty="0" err="1"/>
              <a:t>Gyekiczki</a:t>
            </a:r>
            <a:r>
              <a:rPr lang="hu-HU" sz="11200" dirty="0"/>
              <a:t> Adél  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4975213"/>
      </p:ext>
    </p:extLst>
  </p:cSld>
  <p:clrMapOvr>
    <a:masterClrMapping/>
  </p:clrMapOvr>
  <p:transition advClick="0" advTm="5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7"/>
            <a:ext cx="10058400" cy="2689411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sz="3100" dirty="0"/>
              <a:t>Maraton Magyar  Bajnokság - </a:t>
            </a:r>
            <a:r>
              <a:rPr lang="hu-HU" sz="3100" dirty="0" err="1"/>
              <a:t>Kadler</a:t>
            </a:r>
            <a:r>
              <a:rPr lang="hu-HU" sz="3100" dirty="0"/>
              <a:t> Gusztáv MC1  Női, gyermek U12  5 km;</a:t>
            </a:r>
            <a:br>
              <a:rPr lang="hu-HU" sz="3100" dirty="0"/>
            </a:br>
            <a:r>
              <a:rPr lang="hu-HU" sz="3100" dirty="0"/>
              <a:t>Gyermek, Kölyök Magyar Bajnokság  Kolonics György Emlékverseny PC2 U10-12 2000 m;</a:t>
            </a:r>
            <a:br>
              <a:rPr lang="hu-HU" sz="3100" dirty="0"/>
            </a:br>
            <a:r>
              <a:rPr lang="hu-HU" sz="3100" dirty="0"/>
              <a:t>MVM kupa </a:t>
            </a:r>
            <a:r>
              <a:rPr lang="hu-HU" sz="3100" dirty="0" err="1"/>
              <a:t>Hanzók</a:t>
            </a:r>
            <a:r>
              <a:rPr lang="hu-HU" sz="3100" dirty="0"/>
              <a:t> Örs Emlékverseny MC1 Férfi gyermek  U10-11 2000 m</a:t>
            </a:r>
            <a:br>
              <a:rPr lang="hu-HU" sz="3100" dirty="0"/>
            </a:br>
            <a:br>
              <a:rPr lang="hu-HU" sz="3100" dirty="0"/>
            </a:br>
            <a:br>
              <a:rPr lang="hu-HU" sz="3100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998694"/>
            <a:ext cx="10058400" cy="3563471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1200" dirty="0"/>
              <a:t>országos </a:t>
            </a:r>
          </a:p>
          <a:p>
            <a:pPr marL="0" indent="0" algn="ctr">
              <a:buNone/>
            </a:pPr>
            <a:r>
              <a:rPr lang="hu-HU" sz="11200" dirty="0"/>
              <a:t>1. helyezett</a:t>
            </a:r>
          </a:p>
          <a:p>
            <a:pPr marL="0" indent="0" algn="ctr">
              <a:buNone/>
            </a:pPr>
            <a:r>
              <a:rPr lang="hu-HU" sz="14400" b="1" dirty="0"/>
              <a:t>Kiss Boróka</a:t>
            </a:r>
          </a:p>
          <a:p>
            <a:pPr marL="0" indent="0" algn="ctr">
              <a:buNone/>
            </a:pPr>
            <a:r>
              <a:rPr lang="hu-HU" sz="14400" b="1" dirty="0"/>
              <a:t>5.b</a:t>
            </a:r>
          </a:p>
          <a:p>
            <a:pPr marL="0" indent="0" algn="ctr">
              <a:buNone/>
            </a:pPr>
            <a:endParaRPr lang="hu-HU" sz="4800" b="1" dirty="0"/>
          </a:p>
          <a:p>
            <a:pPr marL="0" indent="0" algn="ctr">
              <a:buNone/>
            </a:pPr>
            <a:r>
              <a:rPr lang="hu-HU" sz="4300" dirty="0"/>
              <a:t> </a:t>
            </a:r>
            <a:endParaRPr lang="hu-HU" sz="2600" dirty="0"/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9600" dirty="0"/>
              <a:t>Testnevelő: Guba Pál 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0744149"/>
      </p:ext>
    </p:extLst>
  </p:cSld>
  <p:clrMapOvr>
    <a:masterClrMapping/>
  </p:clrMapOvr>
  <p:transition advClick="0" advTm="5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Utánpótlás </a:t>
            </a:r>
            <a:r>
              <a:rPr lang="hu-HU" dirty="0" err="1"/>
              <a:t>Kick</a:t>
            </a:r>
            <a:r>
              <a:rPr lang="hu-HU" dirty="0"/>
              <a:t>-  </a:t>
            </a:r>
            <a:r>
              <a:rPr lang="hu-HU" dirty="0" err="1"/>
              <a:t>box</a:t>
            </a:r>
            <a:r>
              <a:rPr lang="hu-HU" dirty="0"/>
              <a:t> Országos Bajnokságon </a:t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országos </a:t>
            </a:r>
            <a:endParaRPr lang="hu-HU" sz="12800" b="1" dirty="0"/>
          </a:p>
          <a:p>
            <a:pPr marL="0" indent="0" algn="ctr">
              <a:buNone/>
            </a:pPr>
            <a:r>
              <a:rPr lang="hu-HU" sz="12800" dirty="0"/>
              <a:t>3. helyezett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r>
              <a:rPr lang="hu-HU" sz="16000" b="1" dirty="0"/>
              <a:t>Kapuvári Pál</a:t>
            </a:r>
          </a:p>
          <a:p>
            <a:pPr marL="0" indent="0" algn="ctr">
              <a:buNone/>
            </a:pPr>
            <a:r>
              <a:rPr lang="hu-HU" sz="16000" b="1" dirty="0"/>
              <a:t> 7.b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Testnevelő: </a:t>
            </a:r>
            <a:r>
              <a:rPr lang="hu-HU" sz="9600" dirty="0" err="1">
                <a:solidFill>
                  <a:prstClr val="black"/>
                </a:solidFill>
              </a:rPr>
              <a:t>Bánfalvi</a:t>
            </a:r>
            <a:r>
              <a:rPr lang="hu-HU" sz="9600" dirty="0">
                <a:solidFill>
                  <a:prstClr val="black"/>
                </a:solidFill>
              </a:rPr>
              <a:t> Csaba</a:t>
            </a:r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1443884"/>
      </p:ext>
    </p:extLst>
  </p:cSld>
  <p:clrMapOvr>
    <a:masterClrMapping/>
  </p:clrMapOvr>
  <p:transition advClick="0" advTm="5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országos</a:t>
            </a:r>
          </a:p>
          <a:p>
            <a:pPr marL="0" indent="0" algn="ctr">
              <a:buNone/>
            </a:pPr>
            <a:r>
              <a:rPr lang="hu-HU" sz="12800" dirty="0"/>
              <a:t>7. és 2. helyezett</a:t>
            </a:r>
          </a:p>
          <a:p>
            <a:pPr marL="0" indent="0" algn="ctr">
              <a:buNone/>
            </a:pPr>
            <a:endParaRPr lang="hu-HU" sz="12800" dirty="0"/>
          </a:p>
          <a:p>
            <a:pPr marL="0" indent="0" algn="ctr">
              <a:buNone/>
            </a:pPr>
            <a:r>
              <a:rPr lang="hu-HU" sz="12800" b="1" dirty="0" err="1"/>
              <a:t>Koza</a:t>
            </a:r>
            <a:r>
              <a:rPr lang="hu-HU" sz="12800" b="1" dirty="0"/>
              <a:t> Gréta 7.a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CEF0A9E5-85BA-4394-A355-E59DC230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600" dirty="0"/>
              <a:t>Diákolimpia sportlövészet;</a:t>
            </a:r>
            <a:br>
              <a:rPr lang="hu-HU" sz="3600" dirty="0"/>
            </a:br>
            <a:r>
              <a:rPr lang="hu-HU" sz="3600" dirty="0"/>
              <a:t>Budapesti Sportlövő Szövetség Nyári Budapest Bajnokság </a:t>
            </a:r>
          </a:p>
        </p:txBody>
      </p:sp>
    </p:spTree>
    <p:extLst>
      <p:ext uri="{BB962C8B-B14F-4D97-AF65-F5344CB8AC3E}">
        <p14:creationId xmlns:p14="http://schemas.microsoft.com/office/powerpoint/2010/main" val="1938587017"/>
      </p:ext>
    </p:extLst>
  </p:cSld>
  <p:clrMapOvr>
    <a:masterClrMapping/>
  </p:clrMapOvr>
  <p:transition advClick="0" advTm="5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r>
              <a:rPr lang="hu-HU" dirty="0"/>
              <a:t>Diákolimpia I. Kötöttfogású Birkózás</a:t>
            </a: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országos </a:t>
            </a:r>
          </a:p>
          <a:p>
            <a:pPr marL="0" indent="0" algn="ctr">
              <a:buNone/>
            </a:pPr>
            <a:r>
              <a:rPr lang="hu-HU" sz="12800" dirty="0"/>
              <a:t>5. helyezett</a:t>
            </a:r>
          </a:p>
          <a:p>
            <a:pPr marL="0" indent="0" algn="ctr">
              <a:buNone/>
            </a:pPr>
            <a:r>
              <a:rPr lang="hu-HU" sz="16000" b="1" dirty="0" err="1"/>
              <a:t>Szuck</a:t>
            </a:r>
            <a:r>
              <a:rPr lang="hu-HU" sz="16000" b="1" dirty="0"/>
              <a:t> Márton Mózes </a:t>
            </a:r>
          </a:p>
          <a:p>
            <a:pPr marL="0" indent="0" algn="ctr">
              <a:buNone/>
            </a:pPr>
            <a:r>
              <a:rPr lang="hu-HU" sz="16000" b="1" dirty="0"/>
              <a:t>8.e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12800" dirty="0"/>
              <a:t>Testnevelő: </a:t>
            </a:r>
            <a:r>
              <a:rPr lang="hu-HU" sz="12800" dirty="0" err="1"/>
              <a:t>Bánfalvi</a:t>
            </a:r>
            <a:r>
              <a:rPr lang="hu-HU" sz="12800" dirty="0"/>
              <a:t> Csaba 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426656"/>
      </p:ext>
    </p:extLst>
  </p:cSld>
  <p:clrMapOvr>
    <a:masterClrMapping/>
  </p:clrMapOvr>
  <p:transition advClick="0" advTm="5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r>
              <a:rPr lang="hu-HU" dirty="0"/>
              <a:t>Kölyökből atléta U10</a:t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1. helyezett</a:t>
            </a:r>
          </a:p>
          <a:p>
            <a:pPr marL="0" indent="0" algn="ctr">
              <a:buNone/>
            </a:pPr>
            <a:r>
              <a:rPr lang="hu-HU" sz="12800" b="1" dirty="0" err="1"/>
              <a:t>Tutrai</a:t>
            </a:r>
            <a:r>
              <a:rPr lang="hu-HU" sz="12800" b="1" dirty="0"/>
              <a:t> Laura, Pászti Violetta,</a:t>
            </a:r>
          </a:p>
          <a:p>
            <a:pPr marL="0" indent="0" algn="ctr">
              <a:buNone/>
            </a:pPr>
            <a:r>
              <a:rPr lang="hu-HU" sz="12800" b="1" dirty="0"/>
              <a:t> Csuri Ádám, Hoffmann Anna,</a:t>
            </a:r>
          </a:p>
          <a:p>
            <a:pPr marL="0" indent="0" algn="ctr">
              <a:buNone/>
            </a:pPr>
            <a:r>
              <a:rPr lang="hu-HU" sz="12800" b="1" dirty="0"/>
              <a:t> Szeles Nóra, Varga Milán, </a:t>
            </a:r>
          </a:p>
          <a:p>
            <a:pPr marL="0" indent="0" algn="ctr">
              <a:buNone/>
            </a:pPr>
            <a:r>
              <a:rPr lang="hu-HU" sz="12800" b="1" dirty="0"/>
              <a:t>Harmath Regina, Pintér Botond</a:t>
            </a:r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endParaRPr lang="hu-HU" sz="160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1579578"/>
      </p:ext>
    </p:extLst>
  </p:cSld>
  <p:clrMapOvr>
    <a:masterClrMapping/>
  </p:clrMapOvr>
  <p:transition advClick="0" advTm="5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r>
              <a:rPr lang="hu-HU" dirty="0"/>
              <a:t>Atlétika többpróba II. korcsoport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endParaRPr lang="hu-HU" sz="12800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1. helyezett</a:t>
            </a:r>
          </a:p>
          <a:p>
            <a:pPr marL="0" indent="0" algn="ctr">
              <a:buNone/>
            </a:pPr>
            <a:r>
              <a:rPr lang="hu-HU" sz="16000" b="1" dirty="0" err="1"/>
              <a:t>Tari</a:t>
            </a:r>
            <a:r>
              <a:rPr lang="hu-HU" sz="16000" b="1" dirty="0"/>
              <a:t> Csaba</a:t>
            </a:r>
          </a:p>
          <a:p>
            <a:pPr marL="0" indent="0" algn="ctr">
              <a:buNone/>
            </a:pPr>
            <a:r>
              <a:rPr lang="hu-HU" sz="16000" b="1" dirty="0"/>
              <a:t>4.c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9600" dirty="0" err="1"/>
              <a:t>Testnevelő:Guba</a:t>
            </a:r>
            <a:r>
              <a:rPr lang="hu-HU" sz="9600" dirty="0"/>
              <a:t> Pál, </a:t>
            </a:r>
            <a:r>
              <a:rPr lang="hu-HU" sz="9600" dirty="0" err="1"/>
              <a:t>Matuzik-Gyekiczki</a:t>
            </a:r>
            <a:r>
              <a:rPr lang="hu-HU" sz="9600" dirty="0"/>
              <a:t> Adél</a:t>
            </a:r>
            <a:r>
              <a:rPr lang="hu-HU" sz="12800" dirty="0"/>
              <a:t>,  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0323641"/>
      </p:ext>
    </p:extLst>
  </p:cSld>
  <p:clrMapOvr>
    <a:masterClrMapping/>
  </p:clrMapOvr>
  <p:transition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Szécsi Szilveszter tehetségkutató biológia verseny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2800" dirty="0"/>
              <a:t>vármegyei </a:t>
            </a:r>
          </a:p>
          <a:p>
            <a:pPr marL="0" indent="0" algn="ctr">
              <a:buNone/>
            </a:pPr>
            <a:r>
              <a:rPr lang="hu-HU" sz="2800" dirty="0"/>
              <a:t>1. helyezett</a:t>
            </a:r>
          </a:p>
          <a:p>
            <a:pPr marL="0" indent="0" algn="ctr">
              <a:buNone/>
            </a:pPr>
            <a:r>
              <a:rPr lang="hu-HU" sz="3500" b="1" dirty="0" err="1"/>
              <a:t>Stéhlik</a:t>
            </a:r>
            <a:r>
              <a:rPr lang="hu-HU" sz="3500" b="1" dirty="0"/>
              <a:t>-Boda Dániel</a:t>
            </a:r>
            <a:r>
              <a:rPr lang="hu-HU" sz="4800" b="1" dirty="0"/>
              <a:t> </a:t>
            </a:r>
          </a:p>
          <a:p>
            <a:pPr marL="0" indent="0" algn="ctr">
              <a:buNone/>
            </a:pPr>
            <a:r>
              <a:rPr lang="hu-HU" sz="3200" dirty="0"/>
              <a:t>8.a</a:t>
            </a:r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2800" dirty="0"/>
              <a:t>Felkészítő: Nagyné Tóth Andrea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5885288"/>
      </p:ext>
    </p:extLst>
  </p:cSld>
  <p:clrMapOvr>
    <a:masterClrMapping/>
  </p:clrMapOvr>
  <p:transition advClick="0" advTm="5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r>
              <a:rPr lang="hu-HU" dirty="0"/>
              <a:t>Atlétika többpróba III. korcsoport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endParaRPr lang="hu-HU" sz="12800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1. helyezett</a:t>
            </a:r>
          </a:p>
          <a:p>
            <a:pPr marL="0" indent="0" algn="ctr">
              <a:buNone/>
            </a:pPr>
            <a:r>
              <a:rPr lang="hu-HU" sz="16000" b="1" dirty="0"/>
              <a:t>Vass Roland</a:t>
            </a:r>
          </a:p>
          <a:p>
            <a:pPr marL="0" indent="0" algn="ctr">
              <a:buNone/>
            </a:pPr>
            <a:r>
              <a:rPr lang="hu-HU" sz="16000" b="1" dirty="0"/>
              <a:t>6.b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9600" dirty="0"/>
              <a:t>Testnevelő: Sári Gábor </a:t>
            </a:r>
            <a:r>
              <a:rPr lang="hu-HU" sz="12800" dirty="0"/>
              <a:t>  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8653058"/>
      </p:ext>
    </p:extLst>
  </p:cSld>
  <p:clrMapOvr>
    <a:masterClrMapping/>
  </p:clrMapOvr>
  <p:transition advClick="0" advTm="5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r>
              <a:rPr lang="hu-HU" dirty="0"/>
              <a:t>Egyéni és Váltófutó Pályabajnokság;</a:t>
            </a:r>
            <a:br>
              <a:rPr lang="hu-HU" dirty="0"/>
            </a:br>
            <a:r>
              <a:rPr lang="hu-HU" dirty="0"/>
              <a:t>Atlétika-súlylökés egyéni 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endParaRPr lang="hu-HU" sz="12800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1. és 3.  helyezett</a:t>
            </a:r>
          </a:p>
          <a:p>
            <a:pPr marL="0" indent="0" algn="ctr">
              <a:buNone/>
            </a:pPr>
            <a:r>
              <a:rPr lang="hu-HU" sz="16000" b="1" dirty="0"/>
              <a:t>Száraz Vanda</a:t>
            </a:r>
          </a:p>
          <a:p>
            <a:pPr marL="0" indent="0" algn="ctr">
              <a:buNone/>
            </a:pPr>
            <a:r>
              <a:rPr lang="hu-HU" sz="16000" b="1" dirty="0"/>
              <a:t>8.b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9600" dirty="0"/>
              <a:t>Testnevelő: </a:t>
            </a:r>
            <a:r>
              <a:rPr lang="hu-HU" sz="9600" dirty="0" err="1"/>
              <a:t>Matuzik-Gyekiczki</a:t>
            </a:r>
            <a:r>
              <a:rPr lang="hu-HU" sz="9600" dirty="0"/>
              <a:t> Adél  </a:t>
            </a:r>
            <a:r>
              <a:rPr lang="hu-HU" sz="12800" dirty="0"/>
              <a:t>  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3318154"/>
      </p:ext>
    </p:extLst>
  </p:cSld>
  <p:clrMapOvr>
    <a:masterClrMapping/>
  </p:clrMapOvr>
  <p:transition advClick="0" advTm="5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r>
              <a:rPr lang="hu-HU" dirty="0"/>
              <a:t>MLSZ U14 Bajnokság Alapcsoport Kelet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endParaRPr lang="hu-HU" sz="12800" dirty="0"/>
          </a:p>
          <a:p>
            <a:pPr marL="0" indent="0" algn="ctr">
              <a:buNone/>
            </a:pPr>
            <a:r>
              <a:rPr lang="hu-HU" sz="12800" dirty="0"/>
              <a:t>Bajnok </a:t>
            </a:r>
          </a:p>
          <a:p>
            <a:pPr marL="0" indent="0" algn="ctr">
              <a:buNone/>
            </a:pPr>
            <a:r>
              <a:rPr lang="hu-HU" sz="12800" dirty="0"/>
              <a:t>csapat tagjai</a:t>
            </a:r>
          </a:p>
          <a:p>
            <a:pPr marL="0" indent="0" algn="ctr">
              <a:buNone/>
            </a:pPr>
            <a:r>
              <a:rPr lang="hu-HU" sz="16000" b="1" dirty="0" err="1"/>
              <a:t>Mesaros</a:t>
            </a:r>
            <a:r>
              <a:rPr lang="hu-HU" sz="16000" b="1" dirty="0"/>
              <a:t> Gergő, Müller Dávid </a:t>
            </a:r>
          </a:p>
          <a:p>
            <a:pPr marL="0" indent="0" algn="ctr">
              <a:buNone/>
            </a:pPr>
            <a:r>
              <a:rPr lang="hu-HU" sz="16000" b="1" dirty="0"/>
              <a:t>7.b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9600" dirty="0"/>
              <a:t>Felkészítő: Kovács Péter / </a:t>
            </a:r>
            <a:r>
              <a:rPr lang="hu-HU" sz="9600" dirty="0" err="1"/>
              <a:t>Grosics</a:t>
            </a:r>
            <a:r>
              <a:rPr lang="hu-HU" sz="9600" dirty="0"/>
              <a:t> -Akadémia </a:t>
            </a:r>
          </a:p>
          <a:p>
            <a:pPr marL="0" indent="0" algn="r">
              <a:buNone/>
            </a:pPr>
            <a:r>
              <a:rPr lang="hu-HU" sz="9600" dirty="0"/>
              <a:t>Testnevelő: </a:t>
            </a:r>
            <a:r>
              <a:rPr lang="hu-HU" sz="9600" dirty="0" err="1"/>
              <a:t>Bánfalvi</a:t>
            </a:r>
            <a:r>
              <a:rPr lang="hu-HU" sz="9600" dirty="0"/>
              <a:t> Csaba</a:t>
            </a:r>
            <a:r>
              <a:rPr lang="hu-HU" sz="12800" dirty="0"/>
              <a:t>  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5212940"/>
      </p:ext>
    </p:extLst>
  </p:cSld>
  <p:clrMapOvr>
    <a:masterClrMapping/>
  </p:clrMapOvr>
  <p:transition advClick="0" advTm="5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1. helyezett</a:t>
            </a:r>
          </a:p>
          <a:p>
            <a:pPr marL="0" indent="0" algn="ctr">
              <a:buNone/>
            </a:pPr>
            <a:endParaRPr lang="hu-HU" sz="12800" dirty="0"/>
          </a:p>
          <a:p>
            <a:pPr marL="0" indent="0" algn="ctr">
              <a:buNone/>
            </a:pPr>
            <a:r>
              <a:rPr lang="hu-HU" sz="12800" b="1" dirty="0"/>
              <a:t>Csuri Ádám, Hoffmann Anna,</a:t>
            </a:r>
          </a:p>
          <a:p>
            <a:pPr marL="0" indent="0" algn="ctr">
              <a:buNone/>
            </a:pPr>
            <a:r>
              <a:rPr lang="hu-HU" sz="12800" b="1" dirty="0"/>
              <a:t> </a:t>
            </a:r>
            <a:r>
              <a:rPr lang="hu-HU" sz="12800" b="1" dirty="0" err="1"/>
              <a:t>Tutrai</a:t>
            </a:r>
            <a:r>
              <a:rPr lang="hu-HU" sz="12800" b="1" dirty="0"/>
              <a:t> Laura, Pászti Violetta,</a:t>
            </a:r>
          </a:p>
          <a:p>
            <a:pPr marL="0" indent="0" algn="ctr">
              <a:buNone/>
            </a:pPr>
            <a:r>
              <a:rPr lang="hu-HU" sz="12800" b="1" dirty="0"/>
              <a:t> Szeles Nóra, Varga Milán, </a:t>
            </a:r>
          </a:p>
          <a:p>
            <a:pPr marL="0" indent="0" algn="ctr">
              <a:buNone/>
            </a:pPr>
            <a:r>
              <a:rPr lang="hu-HU" sz="12800" b="1" dirty="0"/>
              <a:t>Harmath Regina, Pintér Botond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CEF0A9E5-85BA-4394-A355-E59DC230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Kölyökből atléta U10 </a:t>
            </a:r>
          </a:p>
        </p:txBody>
      </p:sp>
    </p:spTree>
    <p:extLst>
      <p:ext uri="{BB962C8B-B14F-4D97-AF65-F5344CB8AC3E}">
        <p14:creationId xmlns:p14="http://schemas.microsoft.com/office/powerpoint/2010/main" val="1955750363"/>
      </p:ext>
    </p:extLst>
  </p:cSld>
  <p:clrMapOvr>
    <a:masterClrMapping/>
  </p:clrMapOvr>
  <p:transition advClick="0" advTm="5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r>
              <a:rPr lang="hu-HU" dirty="0"/>
              <a:t>Kölyökből atléta U12</a:t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1. helyezett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r>
              <a:rPr lang="hu-HU" sz="12800" b="1" dirty="0" err="1"/>
              <a:t>Rasztik</a:t>
            </a:r>
            <a:r>
              <a:rPr lang="hu-HU" sz="12800" b="1" dirty="0"/>
              <a:t> Ármin, Kovács Márk,</a:t>
            </a:r>
          </a:p>
          <a:p>
            <a:pPr marL="0" indent="0" algn="ctr">
              <a:buNone/>
            </a:pPr>
            <a:r>
              <a:rPr lang="hu-HU" sz="12800" b="1" dirty="0"/>
              <a:t> </a:t>
            </a:r>
            <a:r>
              <a:rPr lang="hu-HU" sz="12800" b="1" dirty="0" err="1"/>
              <a:t>Návai</a:t>
            </a:r>
            <a:r>
              <a:rPr lang="hu-HU" sz="12800" b="1" dirty="0"/>
              <a:t> Blanka Patrícia, Nagy Kincső, </a:t>
            </a:r>
          </a:p>
          <a:p>
            <a:pPr marL="0" indent="0" algn="ctr">
              <a:buNone/>
            </a:pPr>
            <a:r>
              <a:rPr lang="hu-HU" sz="12800" b="1" dirty="0"/>
              <a:t>Tóth Zalán, Csapi Noé, Kocsis Virág, </a:t>
            </a:r>
          </a:p>
          <a:p>
            <a:pPr marL="0" indent="0" algn="ctr">
              <a:buNone/>
            </a:pPr>
            <a:r>
              <a:rPr lang="hu-HU" sz="12800" b="1" dirty="0"/>
              <a:t>Révész Viola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endParaRPr lang="hu-HU" sz="160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6445783"/>
      </p:ext>
    </p:extLst>
  </p:cSld>
  <p:clrMapOvr>
    <a:masterClrMapping/>
  </p:clrMapOvr>
  <p:transition advClick="0" advTm="5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Atlétika többpróba IV. korcsoport </a:t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2. helyezett</a:t>
            </a:r>
          </a:p>
          <a:p>
            <a:pPr marL="0" indent="0" algn="ctr">
              <a:buNone/>
            </a:pPr>
            <a:r>
              <a:rPr lang="hu-HU" sz="12800" b="1" dirty="0" err="1"/>
              <a:t>Báló</a:t>
            </a:r>
            <a:r>
              <a:rPr lang="hu-HU" sz="12800" b="1" dirty="0"/>
              <a:t> Levente,  </a:t>
            </a:r>
            <a:r>
              <a:rPr lang="hu-HU" sz="12800" b="1" dirty="0" err="1"/>
              <a:t>Benák</a:t>
            </a:r>
            <a:r>
              <a:rPr lang="hu-HU" sz="12800" b="1" dirty="0"/>
              <a:t> Dániel,</a:t>
            </a:r>
          </a:p>
          <a:p>
            <a:pPr marL="0" indent="0" algn="ctr">
              <a:buNone/>
            </a:pPr>
            <a:r>
              <a:rPr lang="hu-HU" sz="12800" b="1" dirty="0"/>
              <a:t> Németh Balázs, Kis Máté, </a:t>
            </a:r>
          </a:p>
          <a:p>
            <a:pPr marL="0" indent="0" algn="ctr">
              <a:buNone/>
            </a:pPr>
            <a:r>
              <a:rPr lang="hu-HU" sz="12800" b="1" dirty="0"/>
              <a:t>Nagyiván Gábor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endParaRPr lang="hu-HU" sz="9600" dirty="0">
              <a:solidFill>
                <a:prstClr val="black"/>
              </a:solidFill>
            </a:endParaRPr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3911956"/>
      </p:ext>
    </p:extLst>
  </p:cSld>
  <p:clrMapOvr>
    <a:masterClrMapping/>
  </p:clrMapOvr>
  <p:transition advClick="0" advTm="5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2. helyezett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r>
              <a:rPr lang="hu-HU" sz="12800" b="1" dirty="0"/>
              <a:t>Csuri Ádám, Hoffmann Anna,</a:t>
            </a:r>
          </a:p>
          <a:p>
            <a:pPr marL="0" indent="0" algn="ctr">
              <a:buNone/>
            </a:pPr>
            <a:r>
              <a:rPr lang="hu-HU" sz="12800" b="1" dirty="0"/>
              <a:t> </a:t>
            </a:r>
            <a:r>
              <a:rPr lang="hu-HU" sz="12800" b="1" dirty="0" err="1"/>
              <a:t>Tutrai</a:t>
            </a:r>
            <a:r>
              <a:rPr lang="hu-HU" sz="12800" b="1" dirty="0"/>
              <a:t> Laura, Pászti Violetta,</a:t>
            </a:r>
          </a:p>
          <a:p>
            <a:pPr marL="0" indent="0" algn="ctr">
              <a:buNone/>
            </a:pPr>
            <a:r>
              <a:rPr lang="hu-HU" sz="12800" b="1" dirty="0"/>
              <a:t> Hegedűs Hunor, Lakatos Fanni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CEF0A9E5-85BA-4394-A355-E59DC230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Kölyökből atléta U10 </a:t>
            </a:r>
          </a:p>
        </p:txBody>
      </p:sp>
    </p:spTree>
    <p:extLst>
      <p:ext uri="{BB962C8B-B14F-4D97-AF65-F5344CB8AC3E}">
        <p14:creationId xmlns:p14="http://schemas.microsoft.com/office/powerpoint/2010/main" val="3817436794"/>
      </p:ext>
    </p:extLst>
  </p:cSld>
  <p:clrMapOvr>
    <a:masterClrMapping/>
  </p:clrMapOvr>
  <p:transition advClick="0" advTm="5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r>
              <a:rPr lang="hu-HU" dirty="0"/>
              <a:t>Kölyökből atléta U12</a:t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4. helyezett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r>
              <a:rPr lang="hu-HU" sz="12800" b="1" dirty="0"/>
              <a:t>Varga Milán, Nagy Csongor, </a:t>
            </a:r>
          </a:p>
          <a:p>
            <a:pPr marL="0" indent="0" algn="ctr">
              <a:buNone/>
            </a:pPr>
            <a:r>
              <a:rPr lang="hu-HU" sz="12800" b="1" dirty="0"/>
              <a:t>Budai Patrik, Szeles Nóra, </a:t>
            </a:r>
          </a:p>
          <a:p>
            <a:pPr marL="0" indent="0" algn="ctr">
              <a:buNone/>
            </a:pPr>
            <a:r>
              <a:rPr lang="hu-HU" sz="12800" b="1" dirty="0"/>
              <a:t>Kocsis Virág, Harmath Regina, </a:t>
            </a:r>
          </a:p>
          <a:p>
            <a:pPr marL="0" indent="0" algn="ctr">
              <a:buNone/>
            </a:pPr>
            <a:r>
              <a:rPr lang="hu-HU" sz="12800" b="1" dirty="0"/>
              <a:t>Kapuvári Eszter, Vass Roland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endParaRPr lang="hu-HU" sz="160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0387343"/>
      </p:ext>
    </p:extLst>
  </p:cSld>
  <p:clrMapOvr>
    <a:masterClrMapping/>
  </p:clrMapOvr>
  <p:transition advClick="0" advTm="5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Atlétika többpróba IV. korcsoport </a:t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endParaRPr lang="hu-HU" sz="12800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5. helyezett</a:t>
            </a:r>
          </a:p>
          <a:p>
            <a:pPr marL="0" indent="0" algn="ctr">
              <a:buNone/>
            </a:pPr>
            <a:r>
              <a:rPr lang="hu-HU" sz="12800" b="1" dirty="0"/>
              <a:t>Tanács Ervin, Fekete Brúnó,</a:t>
            </a:r>
          </a:p>
          <a:p>
            <a:pPr marL="0" indent="0" algn="ctr">
              <a:buNone/>
            </a:pPr>
            <a:r>
              <a:rPr lang="hu-HU" sz="12800" b="1" dirty="0"/>
              <a:t> Bényi Mihály, Kovács Milán, Pataki Gergő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endParaRPr lang="hu-HU" sz="9600" dirty="0">
              <a:solidFill>
                <a:prstClr val="black"/>
              </a:solidFill>
            </a:endParaRPr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7669514"/>
      </p:ext>
    </p:extLst>
  </p:cSld>
  <p:clrMapOvr>
    <a:masterClrMapping/>
  </p:clrMapOvr>
  <p:transition advClick="0" advTm="5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Atlétika többpróba III. korcsoport </a:t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</a:p>
          <a:p>
            <a:pPr marL="0" indent="0" algn="ctr">
              <a:buNone/>
            </a:pPr>
            <a:r>
              <a:rPr lang="hu-HU" sz="12800" dirty="0"/>
              <a:t>5. helyezett</a:t>
            </a:r>
          </a:p>
          <a:p>
            <a:pPr marL="0" indent="0" algn="ctr">
              <a:buNone/>
            </a:pPr>
            <a:r>
              <a:rPr lang="hu-HU" sz="12800" b="1" dirty="0"/>
              <a:t>Csapi Noé, Tóth Zalán, </a:t>
            </a:r>
          </a:p>
          <a:p>
            <a:pPr marL="0" indent="0" algn="ctr">
              <a:buNone/>
            </a:pPr>
            <a:r>
              <a:rPr lang="hu-HU" sz="12800" b="1" dirty="0"/>
              <a:t>Tóth Gábor, Vass Roland, Gémes Kristóf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endParaRPr lang="hu-HU" sz="160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Testnevelő: Guba Pál, </a:t>
            </a:r>
            <a:r>
              <a:rPr lang="hu-HU" sz="9600" dirty="0" err="1">
                <a:solidFill>
                  <a:prstClr val="black"/>
                </a:solidFill>
              </a:rPr>
              <a:t>Matuzik-Gyekiczki</a:t>
            </a:r>
            <a:r>
              <a:rPr lang="hu-HU" sz="9600" dirty="0">
                <a:solidFill>
                  <a:prstClr val="black"/>
                </a:solidFill>
              </a:rPr>
              <a:t> Adél,</a:t>
            </a:r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8257386"/>
      </p:ext>
    </p:extLst>
  </p:cSld>
  <p:clrMapOvr>
    <a:masterClrMapping/>
  </p:clrMapOvr>
  <p:transition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r>
              <a:rPr lang="hu-HU" dirty="0"/>
              <a:t>Bendegúz Tudásbajnokság magyar nyelv, biológia, angol 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2800" dirty="0"/>
              <a:t>vármegyei </a:t>
            </a:r>
          </a:p>
          <a:p>
            <a:pPr marL="0" indent="0" algn="ctr">
              <a:buNone/>
            </a:pPr>
            <a:r>
              <a:rPr lang="hu-HU" sz="2800" dirty="0"/>
              <a:t>1. 2. és 5. helyezett</a:t>
            </a:r>
          </a:p>
          <a:p>
            <a:pPr marL="0" indent="0" algn="ctr">
              <a:buNone/>
            </a:pPr>
            <a:r>
              <a:rPr lang="hu-HU" sz="3600" b="1" dirty="0"/>
              <a:t>Tóth Gábor Zoltán</a:t>
            </a:r>
          </a:p>
          <a:p>
            <a:pPr marL="0" indent="0" algn="ctr">
              <a:buNone/>
            </a:pPr>
            <a:r>
              <a:rPr lang="hu-HU" sz="3200" dirty="0"/>
              <a:t>7.c </a:t>
            </a:r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2800" dirty="0"/>
              <a:t>Felkészítő: Hegyi Edit, Illés Emese, Cseténé </a:t>
            </a:r>
            <a:r>
              <a:rPr lang="hu-HU" sz="2800"/>
              <a:t>Tasnádi Judit  </a:t>
            </a:r>
            <a:endParaRPr lang="hu-HU" sz="2800" dirty="0"/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7749090"/>
      </p:ext>
    </p:extLst>
  </p:cSld>
  <p:clrMapOvr>
    <a:masterClrMapping/>
  </p:clrMapOvr>
  <p:transition advClick="0" advTm="5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D26BCA-B289-499D-AE27-38ACA847A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Művészeti </a:t>
            </a:r>
            <a:br>
              <a:rPr lang="hu-HU" dirty="0"/>
            </a:br>
            <a:r>
              <a:rPr lang="hu-HU" dirty="0"/>
              <a:t>versenyek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8DED3C8-FC2D-44D4-B125-E759E3301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698" y="1393225"/>
            <a:ext cx="3321358" cy="29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53415"/>
      </p:ext>
    </p:extLst>
  </p:cSld>
  <p:clrMapOvr>
    <a:masterClrMapping/>
  </p:clrMapOvr>
  <p:transition advClick="0" advTm="5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Csongrád Megyei Éneklő Ifjúság Verseny </a:t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  <a:endParaRPr lang="hu-HU" sz="12800" b="1" dirty="0"/>
          </a:p>
          <a:p>
            <a:pPr marL="0" indent="0" algn="ctr">
              <a:buNone/>
            </a:pPr>
            <a:r>
              <a:rPr lang="hu-HU" sz="12800" b="1" dirty="0"/>
              <a:t>Arany diploma</a:t>
            </a:r>
          </a:p>
          <a:p>
            <a:pPr marL="0" indent="0" algn="ctr">
              <a:buNone/>
            </a:pPr>
            <a:r>
              <a:rPr lang="hu-HU" sz="12800" b="1" dirty="0"/>
              <a:t>és az </a:t>
            </a:r>
          </a:p>
          <a:p>
            <a:pPr marL="0" indent="0" algn="ctr">
              <a:buNone/>
            </a:pPr>
            <a:r>
              <a:rPr lang="hu-HU" sz="12800" b="1" dirty="0"/>
              <a:t>Év Kórusa a</a:t>
            </a:r>
          </a:p>
          <a:p>
            <a:pPr marL="0" indent="0" algn="ctr">
              <a:buNone/>
            </a:pPr>
            <a:r>
              <a:rPr lang="hu-HU" sz="12800" b="1" dirty="0"/>
              <a:t>Rókus Gyermekkar</a:t>
            </a:r>
          </a:p>
          <a:p>
            <a:pPr marL="0" indent="0" algn="ctr">
              <a:buNone/>
            </a:pPr>
            <a:r>
              <a:rPr lang="hu-HU" sz="12800" b="1" dirty="0"/>
              <a:t>5.a, 6.a, 7.a, 8.a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Felkészítő: Liptákné Klement Ágnes</a:t>
            </a:r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3553654"/>
      </p:ext>
    </p:extLst>
  </p:cSld>
  <p:clrMapOvr>
    <a:masterClrMapping/>
  </p:clrMapOvr>
  <p:transition advClick="0" advTm="5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VII. </a:t>
            </a:r>
            <a:r>
              <a:rPr lang="hu-HU" dirty="0" err="1"/>
              <a:t>Nits</a:t>
            </a:r>
            <a:r>
              <a:rPr lang="hu-HU" dirty="0"/>
              <a:t> Márta Országos népdaléneklési Verseny</a:t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b="1" dirty="0"/>
              <a:t>Országos </a:t>
            </a:r>
          </a:p>
          <a:p>
            <a:pPr marL="0" indent="0" algn="ctr">
              <a:buNone/>
            </a:pPr>
            <a:r>
              <a:rPr lang="hu-HU" sz="12800" b="1" dirty="0"/>
              <a:t>Ezüst minősítés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r>
              <a:rPr lang="hu-HU" sz="12800" b="1" dirty="0"/>
              <a:t>Vágó Virág Izabel</a:t>
            </a:r>
          </a:p>
          <a:p>
            <a:pPr marL="0" indent="0" algn="ctr">
              <a:buNone/>
            </a:pPr>
            <a:r>
              <a:rPr lang="hu-HU" sz="12800" b="1" dirty="0"/>
              <a:t> 7.a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Felkészítő: Fábri-Ivanovics Tünde</a:t>
            </a:r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0823074"/>
      </p:ext>
    </p:extLst>
  </p:cSld>
  <p:clrMapOvr>
    <a:masterClrMapping/>
  </p:clrMapOvr>
  <p:transition advClick="0" advTm="5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1721223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Csongrád Megyei Éneklő Ifjúság Verseny </a:t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88674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vármegyei </a:t>
            </a:r>
            <a:endParaRPr lang="hu-HU" sz="12800" b="1" dirty="0"/>
          </a:p>
          <a:p>
            <a:pPr marL="0" indent="0" algn="ctr">
              <a:buNone/>
            </a:pPr>
            <a:r>
              <a:rPr lang="hu-HU" sz="12800" b="1" dirty="0"/>
              <a:t>Arany diploma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r>
              <a:rPr lang="hu-HU" sz="12800" b="1" dirty="0"/>
              <a:t>Rókus Kicsinyek Kórusa</a:t>
            </a:r>
          </a:p>
          <a:p>
            <a:pPr marL="0" indent="0" algn="ctr">
              <a:buNone/>
            </a:pPr>
            <a:r>
              <a:rPr lang="hu-HU" sz="12800" b="1" dirty="0"/>
              <a:t> 3.a, 4.a</a:t>
            </a:r>
          </a:p>
          <a:p>
            <a:pPr marL="0" indent="0" algn="ctr">
              <a:buNone/>
            </a:pPr>
            <a:endParaRPr lang="hu-HU" sz="12800" b="1" dirty="0"/>
          </a:p>
          <a:p>
            <a:pPr marL="0" indent="0" algn="ctr">
              <a:buNone/>
            </a:pPr>
            <a:endParaRPr lang="hu-HU" sz="12800" b="1" dirty="0"/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Felkészítő: </a:t>
            </a:r>
            <a:r>
              <a:rPr lang="hu-HU" sz="9600" dirty="0" err="1">
                <a:solidFill>
                  <a:prstClr val="black"/>
                </a:solidFill>
              </a:rPr>
              <a:t>Berényiné</a:t>
            </a:r>
            <a:r>
              <a:rPr lang="hu-HU" sz="9600" dirty="0">
                <a:solidFill>
                  <a:prstClr val="black"/>
                </a:solidFill>
              </a:rPr>
              <a:t> </a:t>
            </a:r>
            <a:r>
              <a:rPr lang="hu-HU" sz="9600" dirty="0" err="1">
                <a:solidFill>
                  <a:prstClr val="black"/>
                </a:solidFill>
              </a:rPr>
              <a:t>Ale</a:t>
            </a:r>
            <a:r>
              <a:rPr lang="hu-HU" sz="9600" dirty="0">
                <a:solidFill>
                  <a:prstClr val="black"/>
                </a:solidFill>
              </a:rPr>
              <a:t> Krisztina</a:t>
            </a:r>
          </a:p>
          <a:p>
            <a:pPr marL="0" lvl="0" indent="0" algn="r">
              <a:buClr>
                <a:srgbClr val="9DBFBE">
                  <a:lumMod val="75000"/>
                </a:srgbClr>
              </a:buClr>
              <a:buNone/>
            </a:pPr>
            <a:r>
              <a:rPr lang="hu-HU" sz="9600" dirty="0">
                <a:solidFill>
                  <a:prstClr val="black"/>
                </a:solidFill>
              </a:rPr>
              <a:t>  </a:t>
            </a:r>
            <a:r>
              <a:rPr lang="hu-HU" sz="12800" dirty="0">
                <a:solidFill>
                  <a:prstClr val="black"/>
                </a:solidFill>
              </a:rPr>
              <a:t>  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1364246"/>
      </p:ext>
    </p:extLst>
  </p:cSld>
  <p:clrMapOvr>
    <a:masterClrMapping/>
  </p:clrMapOvr>
  <p:transition advClick="0" advTm="5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BE78D3-BF94-43AA-A05D-2AD36837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773" y="536028"/>
            <a:ext cx="8281509" cy="4235669"/>
          </a:xfrm>
        </p:spPr>
        <p:txBody>
          <a:bodyPr>
            <a:normAutofit fontScale="90000"/>
          </a:bodyPr>
          <a:lstStyle/>
          <a:p>
            <a:pPr algn="ctr"/>
            <a:br>
              <a:rPr lang="hu-HU" b="1" dirty="0"/>
            </a:br>
            <a:r>
              <a:rPr lang="hu-HU" b="1" dirty="0"/>
              <a:t>Gratulálunk</a:t>
            </a:r>
            <a:br>
              <a:rPr lang="hu-HU" b="1" dirty="0"/>
            </a:br>
            <a:r>
              <a:rPr lang="hu-HU" b="1" dirty="0"/>
              <a:t> minden versenyzőnek, felkészítőnek és </a:t>
            </a:r>
            <a:br>
              <a:rPr lang="hu-HU" b="1" dirty="0"/>
            </a:br>
            <a:r>
              <a:rPr lang="hu-HU" b="1" dirty="0"/>
              <a:t>a szülőknek!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4AF7233-86A6-4468-A498-0ADD289B1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Győzelem kéz kifestő | Kifestők ingyen nyomtatható">
            <a:extLst>
              <a:ext uri="{FF2B5EF4-FFF2-40B4-BE49-F238E27FC236}">
                <a16:creationId xmlns:a16="http://schemas.microsoft.com/office/drawing/2014/main" id="{B90FDD3D-28D4-48AC-B25D-9C5318242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4687">
            <a:off x="9878731" y="4310642"/>
            <a:ext cx="1586724" cy="230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26402"/>
      </p:ext>
    </p:extLst>
  </p:cSld>
  <p:clrMapOvr>
    <a:masterClrMapping/>
  </p:clrMapOvr>
  <p:transition advClick="0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25821"/>
            <a:ext cx="10058400" cy="1768155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XXXI. </a:t>
            </a:r>
            <a:r>
              <a:rPr lang="hu-HU" dirty="0" err="1"/>
              <a:t>Kaán</a:t>
            </a:r>
            <a:r>
              <a:rPr lang="hu-HU" dirty="0"/>
              <a:t> Károly Országos Természet- és Környezetismereti verseny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2800" dirty="0"/>
              <a:t>vármegyei </a:t>
            </a:r>
          </a:p>
          <a:p>
            <a:pPr marL="0" indent="0" algn="ctr">
              <a:buNone/>
            </a:pPr>
            <a:r>
              <a:rPr lang="hu-HU" sz="2800" dirty="0"/>
              <a:t>2. helyezett</a:t>
            </a:r>
          </a:p>
          <a:p>
            <a:pPr marL="0" indent="0" algn="ctr">
              <a:buNone/>
            </a:pPr>
            <a:r>
              <a:rPr lang="hu-HU" sz="3600" b="1" dirty="0"/>
              <a:t>Gál Szilvia</a:t>
            </a:r>
          </a:p>
          <a:p>
            <a:pPr marL="0" indent="0" algn="ctr">
              <a:buNone/>
            </a:pPr>
            <a:r>
              <a:rPr lang="hu-HU" sz="3200" dirty="0"/>
              <a:t>6. e</a:t>
            </a:r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2400" dirty="0" err="1"/>
              <a:t>Felkészítő:Jankovichné</a:t>
            </a:r>
            <a:r>
              <a:rPr lang="hu-HU" sz="2400" dirty="0"/>
              <a:t> Virányi Marianna</a:t>
            </a:r>
            <a:r>
              <a:rPr lang="hu-HU" sz="2800" b="1" dirty="0"/>
              <a:t>  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0573485"/>
      </p:ext>
    </p:extLst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38" y="220717"/>
            <a:ext cx="10489324" cy="2196661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Zrínyi Ilona matematika verseny,</a:t>
            </a:r>
            <a:br>
              <a:rPr lang="hu-HU" dirty="0"/>
            </a:br>
            <a:r>
              <a:rPr lang="hu-HU" dirty="0"/>
              <a:t>Bor Pál Fizika Verseny,</a:t>
            </a:r>
            <a:br>
              <a:rPr lang="hu-HU" dirty="0"/>
            </a:br>
            <a:r>
              <a:rPr lang="hu-HU" dirty="0" err="1"/>
              <a:t>Öveges</a:t>
            </a:r>
            <a:r>
              <a:rPr lang="hu-HU" dirty="0"/>
              <a:t> József Kárpát-medencei Fizikaverseny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01462"/>
            <a:ext cx="10058400" cy="4256690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2800" dirty="0"/>
              <a:t>vármegyei </a:t>
            </a:r>
          </a:p>
          <a:p>
            <a:pPr marL="0" indent="0" algn="ctr">
              <a:buNone/>
            </a:pPr>
            <a:r>
              <a:rPr lang="hu-HU" sz="2800" dirty="0"/>
              <a:t>2., 7., 8. helyezett</a:t>
            </a:r>
          </a:p>
          <a:p>
            <a:pPr marL="0" indent="0" algn="ctr">
              <a:buNone/>
            </a:pPr>
            <a:r>
              <a:rPr lang="hu-HU" sz="3600" b="1" dirty="0"/>
              <a:t>Csorba Panna</a:t>
            </a:r>
          </a:p>
          <a:p>
            <a:pPr marL="0" indent="0" algn="ctr">
              <a:buNone/>
            </a:pPr>
            <a:r>
              <a:rPr lang="hu-HU" sz="3200" dirty="0"/>
              <a:t>8.e </a:t>
            </a:r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2800" dirty="0"/>
              <a:t>Felkészítő: </a:t>
            </a:r>
            <a:r>
              <a:rPr lang="hu-HU" sz="2800" dirty="0" err="1"/>
              <a:t>Törteli</a:t>
            </a:r>
            <a:r>
              <a:rPr lang="hu-HU" sz="2800" dirty="0"/>
              <a:t> Ervin, Kovács Katalin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5241985"/>
      </p:ext>
    </p:extLst>
  </p:cSld>
  <p:clrMapOvr>
    <a:masterClrMapping/>
  </p:clrMapOvr>
  <p:transition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7918"/>
            <a:ext cx="10058400" cy="2101296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r>
              <a:rPr lang="hu-HU" dirty="0"/>
              <a:t>  </a:t>
            </a:r>
            <a:r>
              <a:rPr lang="hu-HU" sz="4000" dirty="0"/>
              <a:t>XXXI. </a:t>
            </a:r>
            <a:r>
              <a:rPr lang="hu-HU" sz="4000" dirty="0" err="1"/>
              <a:t>Kaán</a:t>
            </a:r>
            <a:r>
              <a:rPr lang="hu-HU" sz="4000" dirty="0"/>
              <a:t> Károly Országos Természet- és Környezetismereti verseny   </a:t>
            </a:r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33296"/>
            <a:ext cx="9966014" cy="3838903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12800" dirty="0"/>
              <a:t>vármegyei</a:t>
            </a:r>
          </a:p>
          <a:p>
            <a:pPr marL="0" indent="0" algn="ctr">
              <a:buNone/>
            </a:pPr>
            <a:r>
              <a:rPr lang="hu-HU" sz="12800" dirty="0"/>
              <a:t>5. helyezett</a:t>
            </a:r>
          </a:p>
          <a:p>
            <a:pPr marL="0" indent="0" algn="ctr">
              <a:buNone/>
            </a:pPr>
            <a:r>
              <a:rPr lang="hu-HU" sz="16000" b="1" dirty="0"/>
              <a:t>Kiss Gergő</a:t>
            </a:r>
          </a:p>
          <a:p>
            <a:pPr marL="0" indent="0" algn="ctr">
              <a:buNone/>
            </a:pPr>
            <a:r>
              <a:rPr lang="hu-HU" sz="16000" b="1" dirty="0"/>
              <a:t>6.c</a:t>
            </a:r>
          </a:p>
          <a:p>
            <a:pPr marL="0" indent="0" algn="ctr">
              <a:buNone/>
            </a:pPr>
            <a:endParaRPr lang="hu-HU" sz="5600" b="1" dirty="0"/>
          </a:p>
          <a:p>
            <a:pPr marL="0" indent="0" algn="ctr">
              <a:buNone/>
            </a:pPr>
            <a:r>
              <a:rPr lang="hu-HU" sz="4800" dirty="0"/>
              <a:t> </a:t>
            </a:r>
            <a:endParaRPr lang="hu-HU" sz="3200" dirty="0"/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11200" dirty="0"/>
              <a:t>Felkészítő: Nagyné Tóth Andrea</a:t>
            </a:r>
          </a:p>
          <a:p>
            <a:pPr marL="0" indent="0" algn="r">
              <a:buNone/>
            </a:pPr>
            <a:r>
              <a:rPr lang="hu-HU" sz="8000" dirty="0"/>
              <a:t> </a:t>
            </a:r>
          </a:p>
          <a:p>
            <a:pPr marL="0" indent="0" algn="r">
              <a:buNone/>
            </a:pPr>
            <a:r>
              <a:rPr lang="hu-HU" sz="2800" dirty="0"/>
              <a:t>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2711176"/>
      </p:ext>
    </p:extLst>
  </p:cSld>
  <p:clrMapOvr>
    <a:masterClrMapping/>
  </p:clrMapOvr>
  <p:transition advClick="0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6D2121-F439-4296-AD3B-9CB2E018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25821"/>
            <a:ext cx="10058400" cy="1768155"/>
          </a:xfr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XXXI. </a:t>
            </a:r>
            <a:r>
              <a:rPr lang="hu-HU" dirty="0" err="1"/>
              <a:t>Kaán</a:t>
            </a:r>
            <a:r>
              <a:rPr lang="hu-HU" dirty="0"/>
              <a:t> Károly Országos Természet- és Környezetismereti verseny 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9410B6D-6558-4C12-A2DC-E13494E19BB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00CC66"/>
            </a:solidFill>
          </a:ln>
        </p:spPr>
        <p:txBody>
          <a:bodyPr>
            <a:normAutofit/>
          </a:bodyPr>
          <a:lstStyle/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sz="2800" dirty="0"/>
              <a:t>vármegyei </a:t>
            </a:r>
          </a:p>
          <a:p>
            <a:pPr marL="0" indent="0" algn="ctr">
              <a:buNone/>
            </a:pPr>
            <a:r>
              <a:rPr lang="hu-HU" sz="2800" dirty="0"/>
              <a:t>5. helyezett</a:t>
            </a:r>
          </a:p>
          <a:p>
            <a:pPr marL="0" indent="0" algn="ctr">
              <a:buNone/>
            </a:pPr>
            <a:r>
              <a:rPr lang="hu-HU" sz="3600" b="1" dirty="0"/>
              <a:t>Horváth Leila</a:t>
            </a:r>
          </a:p>
          <a:p>
            <a:pPr marL="0" indent="0" algn="ctr">
              <a:buNone/>
            </a:pPr>
            <a:r>
              <a:rPr lang="hu-HU" sz="3200" dirty="0"/>
              <a:t>6. e</a:t>
            </a:r>
          </a:p>
          <a:p>
            <a:pPr marL="0" indent="0" algn="ctr">
              <a:buNone/>
            </a:pPr>
            <a:endParaRPr lang="hu-HU" sz="3200" dirty="0"/>
          </a:p>
          <a:p>
            <a:pPr marL="0" indent="0" algn="r">
              <a:buNone/>
            </a:pPr>
            <a:r>
              <a:rPr lang="hu-HU" sz="2400" dirty="0"/>
              <a:t>Felkészítő: </a:t>
            </a:r>
            <a:r>
              <a:rPr lang="hu-HU" sz="2400" dirty="0" err="1"/>
              <a:t>Jankovichné</a:t>
            </a:r>
            <a:r>
              <a:rPr lang="hu-HU" sz="2400" dirty="0"/>
              <a:t> Virányi Marianna</a:t>
            </a:r>
            <a:r>
              <a:rPr lang="hu-HU" sz="2800" b="1" dirty="0"/>
              <a:t>   </a:t>
            </a:r>
          </a:p>
          <a:p>
            <a:pPr algn="ctr"/>
            <a:endParaRPr lang="hu-HU" sz="18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4290781"/>
      </p:ext>
    </p:extLst>
  </p:cSld>
  <p:clrMapOvr>
    <a:masterClrMapping/>
  </p:clrMapOvr>
  <p:transition advClick="0" advTm="5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0</TotalTime>
  <Words>1638</Words>
  <Application>Microsoft Office PowerPoint</Application>
  <PresentationFormat>Szélesvásznú</PresentationFormat>
  <Paragraphs>657</Paragraphs>
  <Slides>54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54</vt:i4>
      </vt:variant>
    </vt:vector>
  </HeadingPairs>
  <TitlesOfParts>
    <vt:vector size="58" baseType="lpstr">
      <vt:lpstr>Arial</vt:lpstr>
      <vt:lpstr>Arial Black</vt:lpstr>
      <vt:lpstr>Wingdings</vt:lpstr>
      <vt:lpstr>Fabetű</vt:lpstr>
      <vt:lpstr>Rókusi Általános Iskola versenyeredmények 2022-23</vt:lpstr>
      <vt:lpstr>Tanulmányi versenyek</vt:lpstr>
      <vt:lpstr>TITOK Herman Ottó verseny </vt:lpstr>
      <vt:lpstr>Szécsi Szilveszter tehetségkutató biológia verseny  </vt:lpstr>
      <vt:lpstr>Bendegúz Tudásbajnokság magyar nyelv, biológia, angol   </vt:lpstr>
      <vt:lpstr>XXXI. Kaán Károly Országos Természet- és Környezetismereti verseny  </vt:lpstr>
      <vt:lpstr>Zrínyi Ilona matematika verseny, Bor Pál Fizika Verseny, Öveges József Kárpát-medencei Fizikaverseny </vt:lpstr>
      <vt:lpstr>  XXXI. Kaán Károly Országos Természet- és Környezetismereti verseny   </vt:lpstr>
      <vt:lpstr>XXXI. Kaán Károly Országos Természet- és Környezetismereti verseny  </vt:lpstr>
      <vt:lpstr>Bendegúz Akadémia NyelvÉsz megyei verseny   </vt:lpstr>
      <vt:lpstr> Shakespeare Megyei Műfordító verseny  </vt:lpstr>
      <vt:lpstr> Shakespeare Megyei Műfordító verseny  </vt:lpstr>
      <vt:lpstr> Shakespeare Megyei Műfordító verseny  </vt:lpstr>
      <vt:lpstr>  MATEKÁSZ verseny Megyei Matematika Verseny   </vt:lpstr>
      <vt:lpstr>   Vármegyei Tudásbajnokság       </vt:lpstr>
      <vt:lpstr>   "Egészen szép vagy Mária" honismereti verseny (Apor Vilmos Katolikus Főiskola)        </vt:lpstr>
      <vt:lpstr>   "Egészen szép vagy Mária" honismereti verseny (Apor Vilmos Katolikus Főiskola)        </vt:lpstr>
      <vt:lpstr>   Városi szavalóverseny 3-4. évf.,  Százszorszép mesemondó verseny, Mesét mondok, mesét látok városi mesemondó verseny  </vt:lpstr>
      <vt:lpstr> TIT-Kalmár László Matematikaverseny  </vt:lpstr>
      <vt:lpstr> Arany Heti Irodalmi Kávéház  (ifjú írók versenye), Százszorszép mesemondó verseny, Kölyökből atléta U12 csapat tagja </vt:lpstr>
      <vt:lpstr>Természettudományos Kalandtúra </vt:lpstr>
      <vt:lpstr>Mesét mondok, mesét látok városi mesemondó verseny    </vt:lpstr>
      <vt:lpstr> Milne tankerületi angol nyelvi szavalóverseny     </vt:lpstr>
      <vt:lpstr>  Csongrád-Csanád vármegyei Helyesírási Verseny, Bendegúz Akadémia NyelvÉsz megyei verseny, Városi helyesírási verseny      </vt:lpstr>
      <vt:lpstr> Játékos Természettudományi Verseny      </vt:lpstr>
      <vt:lpstr> Városi matematikai verseny       </vt:lpstr>
      <vt:lpstr> Radnóti Angol Tehetségkutató Verseny       </vt:lpstr>
      <vt:lpstr> Tabán-Teszt-Túra angol verseny      </vt:lpstr>
      <vt:lpstr> Sport- versenyek</vt:lpstr>
      <vt:lpstr>Úszás Diákolimpia B. IV. korcsoport 50 m pillangó, Maraton Magyar  Bajnokság - Kadler Gusztáv C1  U14 10 km  </vt:lpstr>
      <vt:lpstr>  MVM kupa Hanzók Örs Emlékverseny U13-14 2000 m; Gyermek, Kölyök Magyar Bajnokság  Kolonics György Emlékverseny C2 U13-14 1000 m; Magyar Kupa Döntő C2 U13-14 500 m; Magyar Kupa Döntő C1 U13-14 2000 m     </vt:lpstr>
      <vt:lpstr>  Atlétika többpróba IV. korcsoport, Úszás Diákolimpia B. IV, korcsoport 50m pillangó;   Úszás Diákolimpia B. IV, korcsoport 100m hát     </vt:lpstr>
      <vt:lpstr>Diákolimpia Tollaslabda  </vt:lpstr>
      <vt:lpstr>   Maraton Magyar  Bajnokság - Kadler Gusztáv MC1  Női, gyermek U12  5 km; Gyermek, Kölyök Magyar Bajnokság  Kolonics György Emlékverseny PC2 U10-12 2000 m; MVM kupa Hanzók Örs Emlékverseny MC1 Férfi gyermek  U10-11 2000 m    </vt:lpstr>
      <vt:lpstr>   Utánpótlás Kick-  box Országos Bajnokságon      </vt:lpstr>
      <vt:lpstr>Diákolimpia sportlövészet; Budapesti Sportlövő Szövetség Nyári Budapest Bajnokság </vt:lpstr>
      <vt:lpstr> Diákolimpia I. Kötöttfogású Birkózás  </vt:lpstr>
      <vt:lpstr>  Kölyökből atléta U10     </vt:lpstr>
      <vt:lpstr>  Atlétika többpróba II. korcsoport   </vt:lpstr>
      <vt:lpstr>  Atlétika többpróba III. korcsoport   </vt:lpstr>
      <vt:lpstr>  Egyéni és Váltófutó Pályabajnokság; Atlétika-súlylökés egyéni     </vt:lpstr>
      <vt:lpstr>  MLSZ U14 Bajnokság Alapcsoport Kelet    </vt:lpstr>
      <vt:lpstr>Kölyökből atléta U10 </vt:lpstr>
      <vt:lpstr>  Kölyökből atléta U12     </vt:lpstr>
      <vt:lpstr>   Atlétika többpróba IV. korcsoport      </vt:lpstr>
      <vt:lpstr>Kölyökből atléta U10 </vt:lpstr>
      <vt:lpstr>  Kölyökből atléta U12     </vt:lpstr>
      <vt:lpstr>   Atlétika többpróba IV. korcsoport      </vt:lpstr>
      <vt:lpstr>   Atlétika többpróba III. korcsoport      </vt:lpstr>
      <vt:lpstr>Művészeti  versenyek</vt:lpstr>
      <vt:lpstr>   Csongrád Megyei Éneklő Ifjúság Verseny      </vt:lpstr>
      <vt:lpstr>   VII. Nits Márta Országos népdaléneklési Verseny     </vt:lpstr>
      <vt:lpstr>   Csongrád Megyei Éneklő Ifjúság Verseny      </vt:lpstr>
      <vt:lpstr> Gratulálunk  minden versenyzőnek, felkészítőnek és  a szülőknek!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Rókusi Általános Iskola versenyeredmények 2022-23</dc:title>
  <dc:creator>Szanka Éva</dc:creator>
  <cp:lastModifiedBy>Tanár</cp:lastModifiedBy>
  <cp:revision>58</cp:revision>
  <dcterms:created xsi:type="dcterms:W3CDTF">2023-05-18T19:31:01Z</dcterms:created>
  <dcterms:modified xsi:type="dcterms:W3CDTF">2023-06-26T11:17:12Z</dcterms:modified>
</cp:coreProperties>
</file>